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notesMasterIdLst>
    <p:notesMasterId r:id="rId21"/>
  </p:notesMasterIdLst>
  <p:sldIdLst>
    <p:sldId id="361" r:id="rId6"/>
    <p:sldId id="256" r:id="rId7"/>
    <p:sldId id="363" r:id="rId8"/>
    <p:sldId id="262" r:id="rId9"/>
    <p:sldId id="455" r:id="rId10"/>
    <p:sldId id="411" r:id="rId11"/>
    <p:sldId id="436" r:id="rId12"/>
    <p:sldId id="430" r:id="rId13"/>
    <p:sldId id="450" r:id="rId14"/>
    <p:sldId id="271" r:id="rId15"/>
    <p:sldId id="457" r:id="rId16"/>
    <p:sldId id="452" r:id="rId17"/>
    <p:sldId id="454" r:id="rId18"/>
    <p:sldId id="456" r:id="rId19"/>
    <p:sldId id="432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Clemmer\Documents\UCS\External%20reports%20and%20presentations\RGGI\RGGI%20charts%201980-2030%20transport%20and%20electric_S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New U.S. Power Capacity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00AEEF"/>
            </a:solidFill>
            <a:ln>
              <a:noFill/>
            </a:ln>
            <a:effectLst/>
          </c:spPr>
          <c:invertIfNegative val="0"/>
          <c:cat>
            <c:numRef>
              <c:f>Sheet1!$B$3:$H$3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27</c:v>
                </c:pt>
                <c:pt idx="4">
                  <c:v>27</c:v>
                </c:pt>
                <c:pt idx="5">
                  <c:v>30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6-49FB-B0EF-32450B813E59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BBDC00"/>
            </a:solidFill>
            <a:ln>
              <a:noFill/>
            </a:ln>
            <a:effectLst/>
          </c:spPr>
          <c:invertIfNegative val="0"/>
          <c:cat>
            <c:numRef>
              <c:f>Sheet1!$B$3:$H$3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24</c:v>
                </c:pt>
                <c:pt idx="1">
                  <c:v>29</c:v>
                </c:pt>
                <c:pt idx="2">
                  <c:v>41</c:v>
                </c:pt>
                <c:pt idx="3">
                  <c:v>7</c:v>
                </c:pt>
                <c:pt idx="4">
                  <c:v>23</c:v>
                </c:pt>
                <c:pt idx="5">
                  <c:v>39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6-49FB-B0EF-32450B813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87296"/>
        <c:axId val="34530048"/>
      </c:barChart>
      <c:catAx>
        <c:axId val="344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0048"/>
        <c:crosses val="autoZero"/>
        <c:auto val="1"/>
        <c:lblAlgn val="ctr"/>
        <c:lblOffset val="100"/>
        <c:noMultiLvlLbl val="0"/>
      </c:catAx>
      <c:valAx>
        <c:axId val="3453004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872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6961693028415"/>
          <c:y val="5.4125049437313486E-2"/>
          <c:w val="0.72376067764256735"/>
          <c:h val="0.848925322690827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BBDC0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Google*</c:v>
                </c:pt>
                <c:pt idx="1">
                  <c:v>Amazon</c:v>
                </c:pt>
                <c:pt idx="2">
                  <c:v>US Department of Defense</c:v>
                </c:pt>
                <c:pt idx="3">
                  <c:v>Microsoft</c:v>
                </c:pt>
                <c:pt idx="4">
                  <c:v>Facebook</c:v>
                </c:pt>
                <c:pt idx="5">
                  <c:v>Wal-Mart Stores</c:v>
                </c:pt>
                <c:pt idx="6">
                  <c:v>Dow Chemical</c:v>
                </c:pt>
                <c:pt idx="7">
                  <c:v>Equinix</c:v>
                </c:pt>
                <c:pt idx="8">
                  <c:v>Ikea Group</c:v>
                </c:pt>
                <c:pt idx="9">
                  <c:v>Kaiser Permanete</c:v>
                </c:pt>
                <c:pt idx="10">
                  <c:v>US General Services Administration</c:v>
                </c:pt>
                <c:pt idx="11">
                  <c:v>Switch SuperNAP</c:v>
                </c:pt>
                <c:pt idx="12">
                  <c:v>Mars</c:v>
                </c:pt>
                <c:pt idx="13">
                  <c:v>Apple</c:v>
                </c:pt>
                <c:pt idx="14">
                  <c:v>Procter &amp; Gamble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150</c:v>
                </c:pt>
                <c:pt idx="1">
                  <c:v>300</c:v>
                </c:pt>
                <c:pt idx="2">
                  <c:v>425</c:v>
                </c:pt>
                <c:pt idx="3">
                  <c:v>25</c:v>
                </c:pt>
                <c:pt idx="4">
                  <c:v>0</c:v>
                </c:pt>
                <c:pt idx="5">
                  <c:v>125</c:v>
                </c:pt>
                <c:pt idx="6">
                  <c:v>0</c:v>
                </c:pt>
                <c:pt idx="7">
                  <c:v>100</c:v>
                </c:pt>
                <c:pt idx="8">
                  <c:v>50</c:v>
                </c:pt>
                <c:pt idx="9">
                  <c:v>175</c:v>
                </c:pt>
                <c:pt idx="10">
                  <c:v>75</c:v>
                </c:pt>
                <c:pt idx="11">
                  <c:v>165</c:v>
                </c:pt>
                <c:pt idx="12">
                  <c:v>0</c:v>
                </c:pt>
                <c:pt idx="13">
                  <c:v>150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7-4AA2-96D5-2DFD1B7D72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AEEF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Google*</c:v>
                </c:pt>
                <c:pt idx="1">
                  <c:v>Amazon</c:v>
                </c:pt>
                <c:pt idx="2">
                  <c:v>US Department of Defense</c:v>
                </c:pt>
                <c:pt idx="3">
                  <c:v>Microsoft</c:v>
                </c:pt>
                <c:pt idx="4">
                  <c:v>Facebook</c:v>
                </c:pt>
                <c:pt idx="5">
                  <c:v>Wal-Mart Stores</c:v>
                </c:pt>
                <c:pt idx="6">
                  <c:v>Dow Chemical</c:v>
                </c:pt>
                <c:pt idx="7">
                  <c:v>Equinix</c:v>
                </c:pt>
                <c:pt idx="8">
                  <c:v>Ikea Group</c:v>
                </c:pt>
                <c:pt idx="9">
                  <c:v>Kaiser Permanete</c:v>
                </c:pt>
                <c:pt idx="10">
                  <c:v>US General Services Administration</c:v>
                </c:pt>
                <c:pt idx="11">
                  <c:v>Switch SuperNAP</c:v>
                </c:pt>
                <c:pt idx="12">
                  <c:v>Mars</c:v>
                </c:pt>
                <c:pt idx="13">
                  <c:v>Apple</c:v>
                </c:pt>
                <c:pt idx="14">
                  <c:v>Procter &amp; Gamble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2500</c:v>
                </c:pt>
                <c:pt idx="1">
                  <c:v>1100</c:v>
                </c:pt>
                <c:pt idx="2">
                  <c:v>75</c:v>
                </c:pt>
                <c:pt idx="3">
                  <c:v>475</c:v>
                </c:pt>
                <c:pt idx="4">
                  <c:v>500</c:v>
                </c:pt>
                <c:pt idx="5">
                  <c:v>325</c:v>
                </c:pt>
                <c:pt idx="6">
                  <c:v>300</c:v>
                </c:pt>
                <c:pt idx="7">
                  <c:v>200</c:v>
                </c:pt>
                <c:pt idx="8">
                  <c:v>200</c:v>
                </c:pt>
                <c:pt idx="9">
                  <c:v>50</c:v>
                </c:pt>
                <c:pt idx="10">
                  <c:v>100</c:v>
                </c:pt>
                <c:pt idx="11">
                  <c:v>10</c:v>
                </c:pt>
                <c:pt idx="12">
                  <c:v>225</c:v>
                </c:pt>
                <c:pt idx="13">
                  <c:v>10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7-4AA2-96D5-2DFD1B7D72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Biomass &amp; Waste</c:v>
                </c:pt>
              </c:strCache>
            </c:strRef>
          </c:tx>
          <c:spPr>
            <a:solidFill>
              <a:srgbClr val="FF522B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Google*</c:v>
                </c:pt>
                <c:pt idx="1">
                  <c:v>Amazon</c:v>
                </c:pt>
                <c:pt idx="2">
                  <c:v>US Department of Defense</c:v>
                </c:pt>
                <c:pt idx="3">
                  <c:v>Microsoft</c:v>
                </c:pt>
                <c:pt idx="4">
                  <c:v>Facebook</c:v>
                </c:pt>
                <c:pt idx="5">
                  <c:v>Wal-Mart Stores</c:v>
                </c:pt>
                <c:pt idx="6">
                  <c:v>Dow Chemical</c:v>
                </c:pt>
                <c:pt idx="7">
                  <c:v>Equinix</c:v>
                </c:pt>
                <c:pt idx="8">
                  <c:v>Ikea Group</c:v>
                </c:pt>
                <c:pt idx="9">
                  <c:v>Kaiser Permanete</c:v>
                </c:pt>
                <c:pt idx="10">
                  <c:v>US General Services Administration</c:v>
                </c:pt>
                <c:pt idx="11">
                  <c:v>Switch SuperNAP</c:v>
                </c:pt>
                <c:pt idx="12">
                  <c:v>Mars</c:v>
                </c:pt>
                <c:pt idx="13">
                  <c:v>Apple</c:v>
                </c:pt>
                <c:pt idx="14">
                  <c:v>Procter &amp; Gamble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7-4AA2-96D5-2DFD1B7D7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6940416"/>
        <c:axId val="56941952"/>
      </c:barChart>
      <c:catAx>
        <c:axId val="5694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lnSpc>
                <a:spcPct val="80000"/>
              </a:lnSpc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1952"/>
        <c:crosses val="autoZero"/>
        <c:auto val="1"/>
        <c:lblAlgn val="ctr"/>
        <c:lblOffset val="20"/>
        <c:noMultiLvlLbl val="0"/>
      </c:catAx>
      <c:valAx>
        <c:axId val="56941952"/>
        <c:scaling>
          <c:orientation val="minMax"/>
          <c:max val="2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29971038102993"/>
          <c:y val="0.95327859017622796"/>
          <c:w val="0.50077674628669266"/>
          <c:h val="4.672131736957537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1075602182111"/>
          <c:y val="3.5376342865206217E-2"/>
          <c:w val="0.81279104996444107"/>
          <c:h val="0.87027547232271629"/>
        </c:manualLayout>
      </c:layout>
      <c:lineChart>
        <c:grouping val="standard"/>
        <c:varyColors val="0"/>
        <c:ser>
          <c:idx val="3"/>
          <c:order val="0"/>
          <c:spPr>
            <a:ln w="381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'electric sector data'!$L$18:$AZ$18</c:f>
              <c:numCache>
                <c:formatCode>General</c:formatCode>
                <c:ptCount val="4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BE-4AA2-8D62-9019F372C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33312"/>
        <c:axId val="110335104"/>
      </c:lineChart>
      <c:catAx>
        <c:axId val="1103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0335104"/>
        <c:crossesAt val="-250"/>
        <c:auto val="1"/>
        <c:lblAlgn val="ctr"/>
        <c:lblOffset val="100"/>
        <c:tickLblSkip val="5"/>
        <c:noMultiLvlLbl val="0"/>
      </c:catAx>
      <c:valAx>
        <c:axId val="110335104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Million Short Tons of CO</a:t>
                </a:r>
                <a:r>
                  <a:rPr lang="en-US" sz="1400" baseline="-25000" dirty="0">
                    <a:solidFill>
                      <a:schemeClr val="bg1"/>
                    </a:solidFill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1655871387886962E-2"/>
              <c:y val="0.299222434671765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03333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0.06016</cdr:x>
      <cdr:y>0.10948</cdr:y>
    </cdr:from>
    <cdr:to>
      <cdr:x>0.12174</cdr:x>
      <cdr:y>0.17173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CE4124-ADB1-4FA8-92C9-F03FDFBFA82F}"/>
            </a:ext>
          </a:extLst>
        </cdr:cNvPr>
        <cdr:cNvSpPr txBox="1"/>
      </cdr:nvSpPr>
      <cdr:spPr>
        <a:xfrm xmlns:a="http://schemas.openxmlformats.org/drawingml/2006/main">
          <a:off x="521138" y="685800"/>
          <a:ext cx="533400" cy="389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0.86297</cdr:x>
      <cdr:y>0.36731</cdr:y>
    </cdr:from>
    <cdr:to>
      <cdr:x>0.96082</cdr:x>
      <cdr:y>0.70299</cdr:y>
    </cdr:to>
    <cdr:pic>
      <cdr:nvPicPr>
        <cdr:cNvPr id="4" name="Picture 3" descr="bracket_white.gif">
          <a:extLst xmlns:a="http://schemas.openxmlformats.org/drawingml/2006/main">
            <a:ext uri="{FF2B5EF4-FFF2-40B4-BE49-F238E27FC236}">
              <a16:creationId xmlns:a16="http://schemas.microsoft.com/office/drawing/2014/main" id="{215840B7-95BA-402A-9796-3FAAC3E2DAED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alphaModFix amt="50000"/>
        </a:blip>
        <a:srcRect xmlns:a="http://schemas.openxmlformats.org/drawingml/2006/main" l="-114933" r="-85070"/>
        <a:stretch xmlns:a="http://schemas.openxmlformats.org/drawingml/2006/main"/>
      </cdr:blipFill>
      <cdr:spPr>
        <a:xfrm xmlns:a="http://schemas.openxmlformats.org/drawingml/2006/main">
          <a:off x="7258050" y="1990725"/>
          <a:ext cx="822960" cy="18192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0.67875</cdr:x>
      <cdr:y>0.49795</cdr:y>
    </cdr:from>
    <cdr:to>
      <cdr:x>0.83423</cdr:x>
      <cdr:y>0.55799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39CC1B1-8001-4BFB-8746-172114E3076B}"/>
            </a:ext>
          </a:extLst>
        </cdr:cNvPr>
        <cdr:cNvSpPr txBox="1"/>
      </cdr:nvSpPr>
      <cdr:spPr>
        <a:xfrm xmlns:a="http://schemas.openxmlformats.org/drawingml/2006/main">
          <a:off x="5708650" y="2698750"/>
          <a:ext cx="1307677" cy="32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65% below 1990 levels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63EDBA-C756-422E-9F7E-FA715833F09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8D90AA-B25B-4258-837E-A786F5BC7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“dark clouds, silver linings, red flags, hail </a:t>
            </a:r>
            <a:r>
              <a:rPr lang="en-US" sz="1800" dirty="0" err="1"/>
              <a:t>mary’s</a:t>
            </a:r>
            <a:endParaRPr lang="en-US" sz="1800" dirty="0"/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Implications 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Dark clouds:</a:t>
            </a:r>
          </a:p>
          <a:p>
            <a:endParaRPr lang="en-US" sz="1800" dirty="0"/>
          </a:p>
          <a:p>
            <a:r>
              <a:rPr lang="en-US" sz="1800" dirty="0"/>
              <a:t>OBIOUSLY PARIS AGREEMENT.  ONE OF THE MOST SHAMEFUL MEOMENTS</a:t>
            </a:r>
          </a:p>
          <a:p>
            <a:endParaRPr lang="en-US" sz="1800" dirty="0"/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Beyond pulling out, </a:t>
            </a:r>
            <a:r>
              <a:rPr lang="en-US" sz="1800" dirty="0" err="1"/>
              <a:t>whch</a:t>
            </a:r>
            <a:r>
              <a:rPr lang="en-US" sz="1800" dirty="0"/>
              <a:t> may get countermanded</a:t>
            </a:r>
          </a:p>
          <a:p>
            <a:r>
              <a:rPr lang="en-US" sz="1800" dirty="0"/>
              <a:t>We are not on pace to meet our 2025 goals  </a:t>
            </a:r>
            <a:r>
              <a:rPr lang="en-US" sz="1800" b="1" dirty="0"/>
              <a:t>slide </a:t>
            </a:r>
            <a:endParaRPr lang="en-US" sz="1800" dirty="0"/>
          </a:p>
          <a:p>
            <a:r>
              <a:rPr lang="en-US" sz="1800" b="1" dirty="0"/>
              <a:t>And in no </a:t>
            </a:r>
            <a:r>
              <a:rPr lang="en-US" sz="1800" b="1" dirty="0" err="1"/>
              <a:t>positin</a:t>
            </a:r>
            <a:r>
              <a:rPr lang="en-US" sz="1800" b="1" dirty="0"/>
              <a:t> to lead on review and ratchet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5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EVEN ON THE MOST STYCK PART—TRANSPORTATIO, GOODNEWS—WE HAVE TECHNOLOGY ELECTRIC VEHICLES, NOT JUST CARS BUT BUSES, TRUCKS, ARE ALSO A GREAT SOLUTION AND GETTING BETTER</a:t>
            </a:r>
          </a:p>
          <a:p>
            <a:endParaRPr lang="en-US" dirty="0"/>
          </a:p>
          <a:p>
            <a:r>
              <a:rPr lang="en-US" dirty="0"/>
              <a:t>THIS SLIDE  DEPICTS IT—UCS DID LIFE CYCLE ANALYSIS WOULD NEED TO DRIVE AN ICE CAR THAT DSNT EXIST NATIONALLY –80 MPG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58981DD4-8943-4D65-AA93-2F06E9586B4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723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And a hail Mary—climate litigation </a:t>
            </a:r>
          </a:p>
          <a:p>
            <a:endParaRPr lang="en-US" sz="2000" dirty="0"/>
          </a:p>
          <a:p>
            <a:r>
              <a:rPr lang="en-US" sz="2000" dirty="0"/>
              <a:t>DESCRIBE THE CASES AND EXTRAORDINARY TURN OF AFFIARS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And </a:t>
            </a:r>
            <a:r>
              <a:rPr lang="en-US" sz="2000" dirty="0" err="1"/>
              <a:t>andother</a:t>
            </a:r>
            <a:r>
              <a:rPr lang="en-US" sz="2000" dirty="0"/>
              <a:t> hail </a:t>
            </a:r>
            <a:r>
              <a:rPr lang="en-US" sz="2000" dirty="0" err="1"/>
              <a:t>mary</a:t>
            </a:r>
            <a:r>
              <a:rPr lang="en-US" sz="2000" dirty="0"/>
              <a:t>—AV’s take </a:t>
            </a:r>
            <a:r>
              <a:rPr lang="en-US" sz="2000" dirty="0" err="1"/>
              <a:t>oever</a:t>
            </a:r>
            <a:r>
              <a:rPr lang="en-US" sz="2000" dirty="0"/>
              <a:t> and turnover the fleet very rapidly from sole driven ICE to shared electric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D90AA-B25B-4258-837E-A786F5BC7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415374" lvl="2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Hold back </a:t>
            </a:r>
            <a:r>
              <a:rPr lang="en-US" sz="2000" dirty="0" err="1"/>
              <a:t>dereg</a:t>
            </a:r>
            <a:r>
              <a:rPr lang="en-US" sz="2000" dirty="0"/>
              <a:t> as much as we can, e.g. fuel econ is a winnable fight, due to CA POST 2025 STANDARDS MUST GET A LOT STRONGER</a:t>
            </a:r>
          </a:p>
          <a:p>
            <a:r>
              <a:rPr lang="en-US" sz="2000" dirty="0"/>
              <a:t>GOT TO SCALE UP ELECTRIFICATION AND ACCELERATE IT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	Expanding </a:t>
            </a:r>
            <a:r>
              <a:rPr lang="en-US" sz="2000" dirty="0" err="1"/>
              <a:t>ev</a:t>
            </a:r>
            <a:r>
              <a:rPr lang="en-US" sz="2000" dirty="0"/>
              <a:t> tax credit</a:t>
            </a:r>
          </a:p>
          <a:p>
            <a:r>
              <a:rPr lang="en-US" sz="2000" dirty="0"/>
              <a:t>	National investment in infrastructure</a:t>
            </a:r>
          </a:p>
          <a:p>
            <a:r>
              <a:rPr lang="en-US" sz="2000" dirty="0"/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C0DD4-8A36-4905-A1C2-393304511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7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3048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BEST ALLY SO FAR IS LARGELY UNTAPPED—ELETRIC INDIUISTRY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HERE’S THE GOOD NEWS—UTLITIES ARE MONOPOLIES, IN EXCHANGE FOR MONOP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THEY HAVE TO SERVE THE PUB INTERST.  AND THE PUB INTEST IS TO ELECTRIFY TRANSPORTATION, AND EVENTUALLY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WORK FOR US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WE CAN GUIDE THEM TO PUSH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THE TRANSITION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BE404-A164-4B78-8D6F-2F90CD9658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8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MODERNIZE THE GRID TO TAKE FULL ADVANTAGHE OF RENEWABLES, </a:t>
            </a:r>
          </a:p>
          <a:p>
            <a:endParaRPr lang="en-US" dirty="0"/>
          </a:p>
          <a:p>
            <a:r>
              <a:rPr lang="en-US" dirty="0"/>
              <a:t>INVST IN NEW TRANSMISSION,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</a:t>
            </a:r>
            <a:r>
              <a:rPr lang="en-US" baseline="0" dirty="0"/>
              <a:t> NEW TECHNOLOGIES AND USE THEM TO OUR ADVANTAGE</a:t>
            </a:r>
          </a:p>
          <a:p>
            <a:endParaRPr lang="en-US" baseline="0" dirty="0"/>
          </a:p>
          <a:p>
            <a:r>
              <a:rPr lang="en-US" baseline="0" dirty="0"/>
              <a:t>ENERGY STORAGE—CAN REVOLUTIONIZE ENERGY. This is a high-powered lithium-ion HEV batteries being tested by Argonne National Laboratory, the goal being to lower the cost and increasing the lifetime and safety of the battery. </a:t>
            </a:r>
          </a:p>
          <a:p>
            <a:endParaRPr lang="en-US" baseline="0" dirty="0"/>
          </a:p>
          <a:p>
            <a:r>
              <a:rPr lang="en-US" baseline="0" dirty="0"/>
              <a:t>IF WE CAN GET THIS RIGHT, GAME OVER FOR FOSSIL FUEL</a:t>
            </a:r>
          </a:p>
          <a:p>
            <a:endParaRPr lang="en-US" dirty="0"/>
          </a:p>
          <a:p>
            <a:endParaRPr lang="en-US" baseline="0" dirty="0"/>
          </a:p>
          <a:p>
            <a:r>
              <a:rPr lang="en-US" dirty="0"/>
              <a:t>AND CCS—CONGRESS PASSED A VERY GENEROUS TAX CREDIT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1352" y="4298950"/>
            <a:ext cx="5608320" cy="3660458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sz="2000" dirty="0"/>
          </a:p>
          <a:p>
            <a:r>
              <a:rPr lang="en-US" sz="2000" dirty="0"/>
              <a:t>And, when the time is right,  I’M HOPING 2021,</a:t>
            </a:r>
          </a:p>
          <a:p>
            <a:endParaRPr lang="en-US" sz="2000" dirty="0"/>
          </a:p>
          <a:p>
            <a:r>
              <a:rPr lang="en-US" sz="2000" dirty="0"/>
              <a:t>NATIONAL CIMATE POLOICY THAT INCLUDES, AMONG OTHER THINGS</a:t>
            </a:r>
          </a:p>
          <a:p>
            <a:endParaRPr lang="en-US" sz="2000" dirty="0"/>
          </a:p>
          <a:p>
            <a:r>
              <a:rPr lang="en-US" sz="2000" dirty="0"/>
              <a:t>putting a national price on carbon, </a:t>
            </a:r>
          </a:p>
          <a:p>
            <a:r>
              <a:rPr lang="en-US" sz="2000" dirty="0"/>
              <a:t> </a:t>
            </a:r>
          </a:p>
          <a:p>
            <a:pPr defTabSz="931774">
              <a:defRPr/>
            </a:pPr>
            <a:endParaRPr lang="en-US" sz="2000" dirty="0"/>
          </a:p>
          <a:p>
            <a:pPr defTabSz="931774">
              <a:defRPr/>
            </a:pPr>
            <a:endParaRPr lang="en-US" sz="2000" dirty="0"/>
          </a:p>
          <a:p>
            <a:pPr defTabSz="931774">
              <a:defRPr/>
            </a:pPr>
            <a:r>
              <a:rPr lang="en-US" sz="2000" dirty="0"/>
              <a:t>Thank you…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9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Rhodium group, using </a:t>
            </a:r>
            <a:r>
              <a:rPr lang="en-US" sz="2000" dirty="0" err="1"/>
              <a:t>epa</a:t>
            </a:r>
            <a:r>
              <a:rPr lang="en-US" sz="2000" dirty="0"/>
              <a:t> data</a:t>
            </a:r>
          </a:p>
          <a:p>
            <a:endParaRPr lang="en-US" sz="2000" dirty="0"/>
          </a:p>
          <a:p>
            <a:r>
              <a:rPr lang="en-US" sz="2000" dirty="0"/>
              <a:t>This isn’t particularly new,  we </a:t>
            </a:r>
            <a:r>
              <a:rPr lang="en-US" sz="2000" dirty="0" err="1"/>
              <a:t>knoew</a:t>
            </a:r>
            <a:r>
              <a:rPr lang="en-US" sz="2000" dirty="0"/>
              <a:t> at end of </a:t>
            </a:r>
            <a:r>
              <a:rPr lang="en-US" sz="2000" dirty="0" err="1"/>
              <a:t>aobama</a:t>
            </a:r>
            <a:r>
              <a:rPr lang="en-US" sz="2000" dirty="0"/>
              <a:t> that additional policies were going to be needed to get us to 2025 goal</a:t>
            </a:r>
          </a:p>
          <a:p>
            <a:endParaRPr lang="en-US" sz="2000" dirty="0"/>
          </a:p>
          <a:p>
            <a:r>
              <a:rPr lang="en-US" sz="2000" dirty="0"/>
              <a:t>But what is so distressing </a:t>
            </a:r>
            <a:r>
              <a:rPr lang="en-US" sz="2000" dirty="0" err="1"/>
              <a:t>opfcourse</a:t>
            </a:r>
            <a:r>
              <a:rPr lang="en-US" sz="2000" dirty="0"/>
              <a:t> is that trump’s policies are moving us farther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D90AA-B25B-4258-837E-A786F5BC7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ROLLBACK OF REGULATIONS</a:t>
            </a:r>
          </a:p>
          <a:p>
            <a:endParaRPr lang="en-US" sz="1600" dirty="0"/>
          </a:p>
          <a:p>
            <a:r>
              <a:rPr lang="en-US" sz="1600" dirty="0"/>
              <a:t>UNFORTANTELY, MOST OF THE GAINS DURING OBAMA CAME IN REGULATIONS.  BUT AS ONE PRES CAN ISSUE REGS, ANOTHER CAN UNDO</a:t>
            </a:r>
          </a:p>
          <a:p>
            <a:endParaRPr lang="en-US" sz="1600" dirty="0"/>
          </a:p>
          <a:p>
            <a:r>
              <a:rPr lang="en-US" sz="1600" dirty="0"/>
              <a:t>TRUMP AND SCOTT PRUITT DOING THAT WITH A VENGEANCE </a:t>
            </a:r>
          </a:p>
          <a:p>
            <a:endParaRPr lang="en-US" sz="1600" dirty="0"/>
          </a:p>
          <a:p>
            <a:r>
              <a:rPr lang="en-US" sz="1600" dirty="0"/>
              <a:t>CLEAN</a:t>
            </a:r>
            <a:r>
              <a:rPr lang="en-US" sz="1600" baseline="0" dirty="0"/>
              <a:t> POWER PLAN</a:t>
            </a:r>
          </a:p>
          <a:p>
            <a:r>
              <a:rPr lang="en-US" sz="1600" baseline="0" dirty="0"/>
              <a:t>FUEL ECONOMY STANDARDS FOR OUR CARS</a:t>
            </a:r>
          </a:p>
          <a:p>
            <a:r>
              <a:rPr lang="en-US" sz="1600" dirty="0" err="1"/>
              <a:t>Metehane</a:t>
            </a:r>
            <a:r>
              <a:rPr lang="en-US" sz="1600" dirty="0"/>
              <a:t> rule</a:t>
            </a:r>
            <a:endParaRPr lang="en-US" sz="1600" baseline="0" dirty="0"/>
          </a:p>
          <a:p>
            <a:endParaRPr lang="en-US" sz="1600" baseline="0" dirty="0"/>
          </a:p>
          <a:p>
            <a:endParaRPr lang="en-US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Parrticularly</a:t>
            </a:r>
            <a:r>
              <a:rPr lang="en-US" sz="1600" dirty="0"/>
              <a:t> stuck on TRANSPOTATION, NOW THE BIGGEST SOURCE</a:t>
            </a:r>
          </a:p>
          <a:p>
            <a:r>
              <a:rPr lang="en-US" sz="1600" dirty="0"/>
              <a:t>VMT INCREASING</a:t>
            </a:r>
          </a:p>
          <a:p>
            <a:r>
              <a:rPr lang="en-US" sz="1600" dirty="0"/>
              <a:t>GAS GUZZLERS INCREASING DUE TO LOW GAS PRICES </a:t>
            </a:r>
          </a:p>
          <a:p>
            <a:endParaRPr lang="en-US" sz="1600" dirty="0"/>
          </a:p>
          <a:p>
            <a:r>
              <a:rPr lang="en-US" sz="1600" dirty="0"/>
              <a:t>DECENTRALIZED, UNLIKE POWER PLANTS, HARD TO CONTROL</a:t>
            </a:r>
          </a:p>
          <a:p>
            <a:endParaRPr lang="en-US" sz="1600" dirty="0"/>
          </a:p>
          <a:p>
            <a:r>
              <a:rPr lang="en-US" sz="1600" dirty="0"/>
              <a:t>AND NOW WE ARE IN A BIG FIGHT OVER FUEL ECON</a:t>
            </a:r>
          </a:p>
          <a:p>
            <a:r>
              <a:rPr lang="en-US" sz="1600" dirty="0"/>
              <a:t>BIGGEST AND MOST IMPORTAT BATTLE—WHY—SHEER NUMBER OF EMISSIONS AT STAKE AND PRIVATE SECTOR WONT DO IT ON ITS OWN</a:t>
            </a:r>
          </a:p>
          <a:p>
            <a:endParaRPr lang="en-US" sz="1600" dirty="0"/>
          </a:p>
          <a:p>
            <a:r>
              <a:rPr lang="en-US" sz="1600" dirty="0"/>
              <a:t>NO CHANCE OF MEETING GOALS WITH TACKLING IT </a:t>
            </a:r>
          </a:p>
          <a:p>
            <a:endParaRPr lang="en-US" sz="1600" dirty="0"/>
          </a:p>
          <a:p>
            <a:endParaRPr lang="en-US" sz="16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/>
              <a:t>NEXT SLIDE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BE404-A164-4B78-8D6F-2F90CD9658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6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Add to this some red flags—</a:t>
            </a:r>
          </a:p>
          <a:p>
            <a:r>
              <a:rPr lang="en-US" sz="2000" dirty="0"/>
              <a:t>solar tariff, steel tariffs, </a:t>
            </a:r>
          </a:p>
          <a:p>
            <a:r>
              <a:rPr lang="en-US" sz="2000" dirty="0"/>
              <a:t>tax bill effects on </a:t>
            </a:r>
            <a:r>
              <a:rPr lang="en-US" sz="2000" dirty="0" err="1"/>
              <a:t>rewneabe</a:t>
            </a:r>
            <a:r>
              <a:rPr lang="en-US" sz="2000" dirty="0"/>
              <a:t> </a:t>
            </a:r>
            <a:r>
              <a:rPr lang="en-US" sz="2000" dirty="0" err="1"/>
              <a:t>enrgy</a:t>
            </a:r>
            <a:r>
              <a:rPr lang="en-US" sz="2000" dirty="0"/>
              <a:t> financing, and </a:t>
            </a:r>
          </a:p>
          <a:p>
            <a:endParaRPr lang="en-US" sz="2000" dirty="0"/>
          </a:p>
          <a:p>
            <a:r>
              <a:rPr lang="en-US" sz="2000" dirty="0"/>
              <a:t>And lackluster implementation of historic HFC agreement in light of a bad court decision</a:t>
            </a:r>
          </a:p>
          <a:p>
            <a:endParaRPr lang="en-US" sz="2000" dirty="0"/>
          </a:p>
          <a:p>
            <a:r>
              <a:rPr lang="en-US" sz="2000" dirty="0"/>
              <a:t>perhaps new ideas to boost coal, gas and oil at expense of clean energy , as the phrase “energy dominance” seems to be about fossil energy dominance, not wind, solar, hydro, or storage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D90AA-B25B-4258-837E-A786F5BC7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SIVER LINING</a:t>
            </a:r>
          </a:p>
          <a:p>
            <a:endParaRPr lang="en-US" dirty="0"/>
          </a:p>
          <a:p>
            <a:r>
              <a:rPr lang="en-US" dirty="0"/>
              <a:t>FIRST AND FOREOST, OUR ENERGY SECTOR IS GETTING CLEANER</a:t>
            </a:r>
          </a:p>
          <a:p>
            <a:endParaRPr lang="en-US" dirty="0"/>
          </a:p>
          <a:p>
            <a:r>
              <a:rPr lang="en-US" dirty="0"/>
              <a:t>RECET ESTIMATES 28% BELOW 2005 LEVLES, CLOSE TO WHERE CPP WAS GOING TO GET US BY</a:t>
            </a:r>
          </a:p>
          <a:p>
            <a:endParaRPr lang="en-US" dirty="0"/>
          </a:p>
          <a:p>
            <a:r>
              <a:rPr lang="en-US" dirty="0"/>
              <a:t>UTILITIES ARE SIGNING VERY COST EFFECTIVE CONTRACTS FOR WIND AND SOLAR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COAL PLANTS CONTINUE T CLOSE at rapid 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4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lvl="1"/>
            <a:r>
              <a:rPr lang="en-US" sz="1400" dirty="0"/>
              <a:t>AND INCREASINBLGY, THE CAPACITY IS REPALCED BY RENEWABLES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AND SO, IN CONTRAST TO TRANSPORTATION, WE SEEM TO BE ON TRACJ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AND TWO NEW THINGS TO ADD TO SILVER LINING COLUMN </a:t>
            </a:r>
          </a:p>
          <a:p>
            <a:pPr lvl="1"/>
            <a:endParaRPr lang="en-US" sz="1400" dirty="0"/>
          </a:p>
          <a:p>
            <a:r>
              <a:rPr lang="en-US" sz="1600" dirty="0"/>
              <a:t>Thus far, FERC has said no to coal subsidies and said yes to energy storage </a:t>
            </a:r>
          </a:p>
          <a:p>
            <a:endParaRPr lang="en-US" sz="1600" dirty="0"/>
          </a:p>
          <a:p>
            <a:r>
              <a:rPr lang="en-US" sz="1600" dirty="0"/>
              <a:t>In recent budget, congress made some surprising boosts in clean energy r and d, coming close to realizing us pledge at </a:t>
            </a:r>
            <a:r>
              <a:rPr lang="en-US" sz="1600" dirty="0" err="1"/>
              <a:t>paris</a:t>
            </a:r>
            <a:r>
              <a:rPr lang="en-US" sz="1600" dirty="0"/>
              <a:t> </a:t>
            </a:r>
            <a:r>
              <a:rPr lang="en-US" sz="1600" dirty="0" err="1"/>
              <a:t>agreemene</a:t>
            </a:r>
            <a:r>
              <a:rPr lang="en-US" sz="1600" dirty="0"/>
              <a:t> to double innovation spending </a:t>
            </a:r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C0DD4-8A36-4905-A1C2-393304511A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47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898" indent="-29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459" indent="-2328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243" indent="-2328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027" indent="-2328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1810" indent="-232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7595" indent="-232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3378" indent="-232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9162" indent="-232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8A7ED-B613-47FE-9CF1-1DA782A199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260" y="4472768"/>
            <a:ext cx="5166360" cy="4183380"/>
          </a:xfrm>
          <a:noFill/>
        </p:spPr>
        <p:txBody>
          <a:bodyPr/>
          <a:lstStyle/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BLUE STATES LIKE CA, OR, NY MA: 50% BY 2030</a:t>
            </a:r>
          </a:p>
          <a:p>
            <a:pPr marL="0" lvl="1" defTabSz="931774">
              <a:defRPr/>
            </a:pPr>
            <a:endParaRPr lang="en-US" sz="1600" dirty="0">
              <a:latin typeface="Arial"/>
              <a:cs typeface="Arial"/>
            </a:endParaRP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MA—MASSIVE COMMITMENT TO LONG TERM K FOR OFFSHORE WIND 1.6 GW, OTHER FOLLOW</a:t>
            </a:r>
          </a:p>
          <a:p>
            <a:pPr marL="0" lvl="1" defTabSz="931774">
              <a:defRPr/>
            </a:pPr>
            <a:endParaRPr lang="en-US" sz="1600" dirty="0">
              <a:latin typeface="Arial"/>
              <a:cs typeface="Arial"/>
            </a:endParaRP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BUT PURPLE STATES TOO LIKE ILL</a:t>
            </a: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		</a:t>
            </a: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AND RED ONES --			</a:t>
            </a:r>
          </a:p>
          <a:p>
            <a:pPr marL="0" lvl="1" defTabSz="931774">
              <a:defRPr/>
            </a:pPr>
            <a:r>
              <a:rPr lang="en-US" sz="1600" b="1" dirty="0">
                <a:latin typeface="Arial"/>
                <a:cs typeface="Arial"/>
              </a:rPr>
              <a:t>NC now ranks 2D</a:t>
            </a:r>
            <a:r>
              <a:rPr lang="en-US" sz="1600" b="1" baseline="30000" dirty="0">
                <a:latin typeface="Arial"/>
                <a:cs typeface="Arial"/>
              </a:rPr>
              <a:t>h</a:t>
            </a:r>
            <a:r>
              <a:rPr lang="en-US" sz="1600" b="1" dirty="0">
                <a:latin typeface="Arial"/>
                <a:cs typeface="Arial"/>
              </a:rPr>
              <a:t> in the nation for SOLAR</a:t>
            </a:r>
          </a:p>
          <a:p>
            <a:pPr marL="0" lvl="1" defTabSz="931774">
              <a:defRPr/>
            </a:pPr>
            <a:endParaRPr lang="en-US" sz="1600" b="1" dirty="0">
              <a:latin typeface="Arial"/>
              <a:cs typeface="Arial"/>
            </a:endParaRP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TEXAS—phenomenal 7 billion public investment in wind—10%</a:t>
            </a:r>
          </a:p>
          <a:p>
            <a:pPr marL="0" lvl="1" defTabSz="931774">
              <a:defRPr/>
            </a:pPr>
            <a:endParaRPr lang="en-US" sz="1600" dirty="0">
              <a:latin typeface="Arial"/>
              <a:cs typeface="Arial"/>
            </a:endParaRPr>
          </a:p>
          <a:p>
            <a:pPr marL="0" lvl="1" defTabSz="931774">
              <a:defRPr/>
            </a:pPr>
            <a:r>
              <a:rPr lang="en-US" sz="1600" dirty="0" err="1">
                <a:latin typeface="Arial"/>
                <a:cs typeface="Arial"/>
              </a:rPr>
              <a:t>iowa</a:t>
            </a:r>
            <a:r>
              <a:rPr lang="en-US" sz="1600" dirty="0">
                <a:latin typeface="Arial"/>
                <a:cs typeface="Arial"/>
              </a:rPr>
              <a:t> 40%</a:t>
            </a:r>
          </a:p>
          <a:p>
            <a:pPr marL="0" lvl="1" defTabSz="931774">
              <a:defRPr/>
            </a:pPr>
            <a:r>
              <a:rPr lang="en-US" sz="1600" dirty="0">
                <a:latin typeface="Arial"/>
                <a:cs typeface="Arial"/>
              </a:rPr>
              <a:t>BEST THING—ITS BIPARTISAN THSE ARE THE SUCCESS STORIES THAT LAY GROUND FOR NATIONAL</a:t>
            </a:r>
          </a:p>
          <a:p>
            <a:pPr marL="0" lvl="1" defTabSz="931774">
              <a:defRPr/>
            </a:pP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84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BUSINESSES GET THIS THEY ARE PUTTING THEIR MONEY WITH THEIR MOUTHS ARE, EG. GOOGLE ONE HUNDRED PERCENT RENEWABLE BY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6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DA26-C2BA-462B-946D-8A7A5D1A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35C90-02BB-4EE6-94DE-14CB757ED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6E9F0-1844-49DB-A2C8-F65A516B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8920D-7E06-4981-BA0D-F284FB33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2FA60-B242-4193-B460-87CFA285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2259-2CFC-422F-8009-42F92842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5BE76-3B12-49A9-9F36-687E802F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16B4-8145-42B9-B89D-CC5441B1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5E337-90FD-4781-9A22-5B21C445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76F1-CB8C-4073-B8E5-00F04EC6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43D2F-F29E-4C24-83CC-5A9443F2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BDD37-FE4E-480C-BEE4-57C60AB8A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8089-4B3B-49A8-A5CC-3BA2BAE6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394BB-E591-4447-9FC4-C3C1D84D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C237-3BCC-4998-AE67-CD5D9AED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7C35-A0F7-4574-8248-00D72884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073C-4E1D-4020-B541-4AE8605A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AE8A1-B895-458B-B699-D353E01C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51CB-9FD2-4F12-B4C3-4B9B219D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19B9A-5582-4137-9A5A-99D043FE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6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89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5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9A60-9C93-4B2A-A011-83E69BDA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3D8F5-B283-41E2-96EA-4BD7B59A7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9BD-2E8F-4AE2-9582-1207F336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936CE-F076-49C4-A80D-EC51AA87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C5A12-6D06-4C3A-BEFA-84559A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51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54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56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0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1"/>
            <a:ext cx="12192000" cy="92869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0" y="6765132"/>
            <a:ext cx="12192000" cy="92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2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7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90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6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D59B-8CBD-4928-B999-3C05B6A0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299-1159-4383-81BF-A75701AC8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6B39-1940-4B82-A80F-1E9BE592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40F0-AC06-445F-904D-0FC3EBED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57B08-A0B6-4752-B33F-F95BD0BA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4C474-B28A-43CC-B255-2ECB52C0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7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04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1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50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2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3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5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75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5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7F9C-7AC9-41E0-A146-6065A0F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C6B6F-1F4F-4524-B952-8374BD26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6B703-EEE2-4AA5-A732-C795B68D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79E2-868C-46A5-A3D0-02B5000DC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A6C3A-75CF-4F1F-9727-8597F2000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3B125-838B-45CA-82A1-E12A4AEF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715DD-9420-4062-A169-70DACA3B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539CA-4606-4A2D-AAF4-AAD79F5F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1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57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73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4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4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1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09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6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675C-27C6-412A-8A3F-A1E74AC2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C9501-3DF4-4CBF-8805-91280497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57D1B-C86D-409A-8DCD-C52E2D6F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3263C-43A8-4D95-8959-5A22793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053FD-C6BE-40D7-ACB2-16C9948F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8EBE1-BACE-478B-930C-B63982C8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7E7B0-3BE9-4013-B6CF-C8B8AED4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2AEF-F2E7-43C4-B742-089C0686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6596-6A3D-4576-BA44-C7B85F12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BF219-49EF-40CB-B95D-CA693421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82B8D-4706-42AC-BA40-6C5D6B8D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E7A52-9CED-405B-98B1-2412F66D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2AD7C-1812-4CD6-950D-7A285840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C17-48EC-4E40-A30B-68A0E03B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5FE09-33B2-4729-A7B3-32149A41A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F3132-7696-4B05-AA6C-C3F4143EE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0D2B2-633B-4B60-AEFE-16297AC1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811D-1A97-46AC-A23E-C6B51D96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0191D-7E79-4E8B-9A2E-4A00B847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033D5-4275-4539-9C0D-386EA527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95FC-81BF-4DB7-8E87-A3EAEB7D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42454-D655-43D6-8625-7CB2489B4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EC6A-0D37-4FB5-883E-9937F3EF34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99480-5A4F-41CA-9FD3-0B12FEF50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4D5D-FEB4-449A-AD16-3CF848756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092F-AA20-4DDF-9555-D176A50A2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27BD-0575-4571-A44A-3AA3B6C6A68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B109-01D5-4F78-994F-F42C751F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D069-759A-433A-9448-687D4B028F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D872-8371-433C-9950-78B64AD97C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7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064746"/>
            <a:ext cx="9144000" cy="5143500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812" y="2667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kern="0" dirty="0">
                <a:solidFill>
                  <a:prstClr val="white"/>
                </a:solidFill>
                <a:latin typeface="Calibri"/>
              </a:rPr>
              <a:t>Climate Change</a:t>
            </a:r>
          </a:p>
          <a:p>
            <a:pPr algn="ctr">
              <a:defRPr/>
            </a:pPr>
            <a:r>
              <a:rPr lang="en-US" sz="4000" kern="0" dirty="0">
                <a:solidFill>
                  <a:prstClr val="white"/>
                </a:solidFill>
                <a:latin typeface="Calibri"/>
              </a:rPr>
              <a:t>In the Trump Era:  Dark Clouds, Silver Linings, Hail Mary’s, Red Flags </a:t>
            </a:r>
          </a:p>
        </p:txBody>
      </p:sp>
      <p:pic>
        <p:nvPicPr>
          <p:cNvPr id="4" name="Picture 3" descr="logo-unstacked-no-tag-(white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612140"/>
            <a:ext cx="2694122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48987"/>
            <a:ext cx="9307286" cy="679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2A6-957B-451F-8995-42F01BEE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1A08-C768-4BE4-B40D-6A1BA105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BDBAE-6800-4C6B-9210-FADDB618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638"/>
            <a:ext cx="10972799" cy="58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EB4810-8E89-4FEB-A545-2AF78B29A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97774"/>
              </p:ext>
            </p:extLst>
          </p:nvPr>
        </p:nvGraphicFramePr>
        <p:xfrm flipV="1">
          <a:off x="2018146" y="5420411"/>
          <a:ext cx="793634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57CF5BF-47BF-46AB-AE18-E5A9FD32C91B}"/>
              </a:ext>
            </a:extLst>
          </p:cNvPr>
          <p:cNvSpPr txBox="1">
            <a:spLocks/>
          </p:cNvSpPr>
          <p:nvPr/>
        </p:nvSpPr>
        <p:spPr>
          <a:xfrm>
            <a:off x="1981200" y="2518369"/>
            <a:ext cx="8229600" cy="1329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New Focus: Transportation is the Problem</a:t>
            </a:r>
          </a:p>
        </p:txBody>
      </p:sp>
    </p:spTree>
    <p:extLst>
      <p:ext uri="{BB962C8B-B14F-4D97-AF65-F5344CB8AC3E}">
        <p14:creationId xmlns:p14="http://schemas.microsoft.com/office/powerpoint/2010/main" val="200874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ush_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CCB92-C7FB-4A6D-9311-31F510DF86D9}"/>
              </a:ext>
            </a:extLst>
          </p:cNvPr>
          <p:cNvSpPr txBox="1"/>
          <p:nvPr/>
        </p:nvSpPr>
        <p:spPr>
          <a:xfrm>
            <a:off x="1495063" y="45720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New Allies</a:t>
            </a:r>
          </a:p>
        </p:txBody>
      </p:sp>
    </p:spTree>
    <p:extLst>
      <p:ext uri="{BB962C8B-B14F-4D97-AF65-F5344CB8AC3E}">
        <p14:creationId xmlns:p14="http://schemas.microsoft.com/office/powerpoint/2010/main" val="274215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6EA5A-AD03-4FC2-8E95-ACA799DA5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6056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F4389-8F28-49E7-B170-DE21FE595187}"/>
              </a:ext>
            </a:extLst>
          </p:cNvPr>
          <p:cNvSpPr txBox="1"/>
          <p:nvPr/>
        </p:nvSpPr>
        <p:spPr>
          <a:xfrm>
            <a:off x="1524000" y="550590"/>
            <a:ext cx="5410200" cy="104961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lIns="914400" tIns="365760" rIns="365760" bIns="365760" numCol="1" rtlCol="0" anchor="b" anchorCtr="0">
            <a:noAutofit/>
          </a:bodyPr>
          <a:lstStyle/>
          <a:p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BAB48-29B1-4DF8-9A9A-227D1E904700}"/>
              </a:ext>
            </a:extLst>
          </p:cNvPr>
          <p:cNvSpPr txBox="1"/>
          <p:nvPr/>
        </p:nvSpPr>
        <p:spPr>
          <a:xfrm>
            <a:off x="1524000" y="609604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69442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75FCC-A271-42E1-8E8D-D79D6217F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096C4-8560-4AD1-8BE4-26B4DA2E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F616-0335-4546-B633-2779088C9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A86C-80AD-41E6-B265-1C74A3F5A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06A10-DE1E-4730-A1D8-B68BF4CC5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22363"/>
            <a:ext cx="9144000" cy="43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10515600" cy="68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g.washingtonpost.com/rf/image_480w/2010-2019/WashingtonPost/2010/12/16/CapitalBusiness/Images/PHO-10Dec15-276779.jpg?uuid=4073IFuvTNWm6tfQcKi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18118"/>
            <a:ext cx="973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538769" y="-18118"/>
            <a:ext cx="0" cy="68834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4BF666-1FCF-4BCF-A519-1070F75C9C7D}"/>
              </a:ext>
            </a:extLst>
          </p:cNvPr>
          <p:cNvSpPr txBox="1"/>
          <p:nvPr/>
        </p:nvSpPr>
        <p:spPr>
          <a:xfrm>
            <a:off x="3581400" y="304801"/>
            <a:ext cx="275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libri"/>
              </a:rPr>
              <a:t>REGULATORY 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Calibri"/>
              </a:rPr>
              <a:t>ROLLBACKS</a:t>
            </a:r>
          </a:p>
        </p:txBody>
      </p:sp>
    </p:spTree>
    <p:extLst>
      <p:ext uri="{BB962C8B-B14F-4D97-AF65-F5344CB8AC3E}">
        <p14:creationId xmlns:p14="http://schemas.microsoft.com/office/powerpoint/2010/main" val="34499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533400"/>
            <a:ext cx="9906000" cy="742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Projected U.S. Carbon Dioxide Emissions</a:t>
            </a:r>
          </a:p>
        </p:txBody>
      </p:sp>
    </p:spTree>
    <p:extLst>
      <p:ext uri="{BB962C8B-B14F-4D97-AF65-F5344CB8AC3E}">
        <p14:creationId xmlns:p14="http://schemas.microsoft.com/office/powerpoint/2010/main" val="10434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8C117-188E-462F-897E-297BF0DA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75942-2055-4430-8665-D293082D3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46DF4A-DF21-4812-95BC-2AC9A67F8B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862" y="304801"/>
          <a:ext cx="8662276" cy="62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6DE9048-7045-4F4A-97E1-07C90E7B2EA8}"/>
              </a:ext>
            </a:extLst>
          </p:cNvPr>
          <p:cNvSpPr/>
          <p:nvPr/>
        </p:nvSpPr>
        <p:spPr>
          <a:xfrm>
            <a:off x="8013262" y="1524000"/>
            <a:ext cx="2413876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834A4-5257-4D39-9D02-9088C5C52786}"/>
              </a:ext>
            </a:extLst>
          </p:cNvPr>
          <p:cNvSpPr txBox="1"/>
          <p:nvPr/>
        </p:nvSpPr>
        <p:spPr>
          <a:xfrm>
            <a:off x="8610601" y="1743670"/>
            <a:ext cx="115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Calibri"/>
              </a:rPr>
              <a:t>2/3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4BB2C-3D8B-445C-8109-2E142121F11D}"/>
              </a:ext>
            </a:extLst>
          </p:cNvPr>
          <p:cNvSpPr/>
          <p:nvPr/>
        </p:nvSpPr>
        <p:spPr>
          <a:xfrm>
            <a:off x="2286000" y="1828801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%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BE826-78AA-4367-80DC-A8C410597173}"/>
              </a:ext>
            </a:extLst>
          </p:cNvPr>
          <p:cNvSpPr/>
          <p:nvPr/>
        </p:nvSpPr>
        <p:spPr>
          <a:xfrm>
            <a:off x="2286000" y="2667001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%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D4477-4F08-47D6-B6D5-60F764CC5D01}"/>
              </a:ext>
            </a:extLst>
          </p:cNvPr>
          <p:cNvSpPr/>
          <p:nvPr/>
        </p:nvSpPr>
        <p:spPr>
          <a:xfrm>
            <a:off x="2286000" y="3476626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%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0D78E-AA91-4119-8DF4-D80D9FBC07A9}"/>
              </a:ext>
            </a:extLst>
          </p:cNvPr>
          <p:cNvSpPr/>
          <p:nvPr/>
        </p:nvSpPr>
        <p:spPr>
          <a:xfrm>
            <a:off x="2286000" y="4300538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%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5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 animBg="0"/>
        </p:bldSub>
      </p:bldGraphic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17324" y="610266"/>
            <a:ext cx="8839200" cy="456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Clean Energy Successes</a:t>
            </a:r>
          </a:p>
        </p:txBody>
      </p:sp>
      <p:sp>
        <p:nvSpPr>
          <p:cNvPr id="5123" name="Freeform 3"/>
          <p:cNvSpPr>
            <a:spLocks noChangeAspect="1"/>
          </p:cNvSpPr>
          <p:nvPr/>
        </p:nvSpPr>
        <p:spPr bwMode="auto">
          <a:xfrm>
            <a:off x="8121964" y="2832317"/>
            <a:ext cx="850889" cy="551872"/>
          </a:xfrm>
          <a:custGeom>
            <a:avLst/>
            <a:gdLst>
              <a:gd name="T0" fmla="*/ 2147483647 w 1098"/>
              <a:gd name="T1" fmla="*/ 2147483647 h 891"/>
              <a:gd name="T2" fmla="*/ 2147483647 w 1098"/>
              <a:gd name="T3" fmla="*/ 2147483647 h 891"/>
              <a:gd name="T4" fmla="*/ 2147483647 w 1098"/>
              <a:gd name="T5" fmla="*/ 2147483647 h 891"/>
              <a:gd name="T6" fmla="*/ 2147483647 w 1098"/>
              <a:gd name="T7" fmla="*/ 2147483647 h 891"/>
              <a:gd name="T8" fmla="*/ 2147483647 w 1098"/>
              <a:gd name="T9" fmla="*/ 2147483647 h 891"/>
              <a:gd name="T10" fmla="*/ 2147483647 w 1098"/>
              <a:gd name="T11" fmla="*/ 2147483647 h 891"/>
              <a:gd name="T12" fmla="*/ 2147483647 w 1098"/>
              <a:gd name="T13" fmla="*/ 2147483647 h 891"/>
              <a:gd name="T14" fmla="*/ 2147483647 w 1098"/>
              <a:gd name="T15" fmla="*/ 2147483647 h 891"/>
              <a:gd name="T16" fmla="*/ 2147483647 w 1098"/>
              <a:gd name="T17" fmla="*/ 2147483647 h 891"/>
              <a:gd name="T18" fmla="*/ 2147483647 w 1098"/>
              <a:gd name="T19" fmla="*/ 2147483647 h 891"/>
              <a:gd name="T20" fmla="*/ 2147483647 w 1098"/>
              <a:gd name="T21" fmla="*/ 2147483647 h 891"/>
              <a:gd name="T22" fmla="*/ 2147483647 w 1098"/>
              <a:gd name="T23" fmla="*/ 2147483647 h 891"/>
              <a:gd name="T24" fmla="*/ 2147483647 w 1098"/>
              <a:gd name="T25" fmla="*/ 2147483647 h 891"/>
              <a:gd name="T26" fmla="*/ 2147483647 w 1098"/>
              <a:gd name="T27" fmla="*/ 2147483647 h 891"/>
              <a:gd name="T28" fmla="*/ 2147483647 w 1098"/>
              <a:gd name="T29" fmla="*/ 2147483647 h 891"/>
              <a:gd name="T30" fmla="*/ 2147483647 w 1098"/>
              <a:gd name="T31" fmla="*/ 2147483647 h 891"/>
              <a:gd name="T32" fmla="*/ 2147483647 w 1098"/>
              <a:gd name="T33" fmla="*/ 2147483647 h 891"/>
              <a:gd name="T34" fmla="*/ 2147483647 w 1098"/>
              <a:gd name="T35" fmla="*/ 2147483647 h 891"/>
              <a:gd name="T36" fmla="*/ 2147483647 w 1098"/>
              <a:gd name="T37" fmla="*/ 2147483647 h 891"/>
              <a:gd name="T38" fmla="*/ 2147483647 w 1098"/>
              <a:gd name="T39" fmla="*/ 2147483647 h 891"/>
              <a:gd name="T40" fmla="*/ 2147483647 w 1098"/>
              <a:gd name="T41" fmla="*/ 2147483647 h 891"/>
              <a:gd name="T42" fmla="*/ 2147483647 w 1098"/>
              <a:gd name="T43" fmla="*/ 2147483647 h 891"/>
              <a:gd name="T44" fmla="*/ 2147483647 w 1098"/>
              <a:gd name="T45" fmla="*/ 0 h 891"/>
              <a:gd name="T46" fmla="*/ 2147483647 w 1098"/>
              <a:gd name="T47" fmla="*/ 2147483647 h 891"/>
              <a:gd name="T48" fmla="*/ 2147483647 w 1098"/>
              <a:gd name="T49" fmla="*/ 2147483647 h 891"/>
              <a:gd name="T50" fmla="*/ 2147483647 w 1098"/>
              <a:gd name="T51" fmla="*/ 2147483647 h 891"/>
              <a:gd name="T52" fmla="*/ 2147483647 w 1098"/>
              <a:gd name="T53" fmla="*/ 2147483647 h 891"/>
              <a:gd name="T54" fmla="*/ 2147483647 w 1098"/>
              <a:gd name="T55" fmla="*/ 2147483647 h 891"/>
              <a:gd name="T56" fmla="*/ 2147483647 w 1098"/>
              <a:gd name="T57" fmla="*/ 2147483647 h 891"/>
              <a:gd name="T58" fmla="*/ 2147483647 w 1098"/>
              <a:gd name="T59" fmla="*/ 2147483647 h 891"/>
              <a:gd name="T60" fmla="*/ 2147483647 w 1098"/>
              <a:gd name="T61" fmla="*/ 2147483647 h 891"/>
              <a:gd name="T62" fmla="*/ 2147483647 w 1098"/>
              <a:gd name="T63" fmla="*/ 2147483647 h 891"/>
              <a:gd name="T64" fmla="*/ 2147483647 w 1098"/>
              <a:gd name="T65" fmla="*/ 2147483647 h 891"/>
              <a:gd name="T66" fmla="*/ 2147483647 w 1098"/>
              <a:gd name="T67" fmla="*/ 2147483647 h 891"/>
              <a:gd name="T68" fmla="*/ 2147483647 w 1098"/>
              <a:gd name="T69" fmla="*/ 2147483647 h 891"/>
              <a:gd name="T70" fmla="*/ 0 w 1098"/>
              <a:gd name="T71" fmla="*/ 2147483647 h 891"/>
              <a:gd name="T72" fmla="*/ 2147483647 w 1098"/>
              <a:gd name="T73" fmla="*/ 2147483647 h 891"/>
              <a:gd name="T74" fmla="*/ 2147483647 w 1098"/>
              <a:gd name="T75" fmla="*/ 2147483647 h 891"/>
              <a:gd name="T76" fmla="*/ 2147483647 w 1098"/>
              <a:gd name="T77" fmla="*/ 2147483647 h 891"/>
              <a:gd name="T78" fmla="*/ 2147483647 w 1098"/>
              <a:gd name="T79" fmla="*/ 2147483647 h 891"/>
              <a:gd name="T80" fmla="*/ 2147483647 w 1098"/>
              <a:gd name="T81" fmla="*/ 2147483647 h 891"/>
              <a:gd name="T82" fmla="*/ 2147483647 w 1098"/>
              <a:gd name="T83" fmla="*/ 2147483647 h 891"/>
              <a:gd name="T84" fmla="*/ 2147483647 w 1098"/>
              <a:gd name="T85" fmla="*/ 2147483647 h 891"/>
              <a:gd name="T86" fmla="*/ 2147483647 w 1098"/>
              <a:gd name="T87" fmla="*/ 2147483647 h 891"/>
              <a:gd name="T88" fmla="*/ 2147483647 w 1098"/>
              <a:gd name="T89" fmla="*/ 2147483647 h 891"/>
              <a:gd name="T90" fmla="*/ 2147483647 w 1098"/>
              <a:gd name="T91" fmla="*/ 2147483647 h 891"/>
              <a:gd name="T92" fmla="*/ 2147483647 w 1098"/>
              <a:gd name="T93" fmla="*/ 2147483647 h 891"/>
              <a:gd name="T94" fmla="*/ 2147483647 w 1098"/>
              <a:gd name="T95" fmla="*/ 2147483647 h 891"/>
              <a:gd name="T96" fmla="*/ 2147483647 w 1098"/>
              <a:gd name="T97" fmla="*/ 2147483647 h 891"/>
              <a:gd name="T98" fmla="*/ 2147483647 w 1098"/>
              <a:gd name="T99" fmla="*/ 2147483647 h 891"/>
              <a:gd name="T100" fmla="*/ 2147483647 w 1098"/>
              <a:gd name="T101" fmla="*/ 2147483647 h 891"/>
              <a:gd name="T102" fmla="*/ 2147483647 w 1098"/>
              <a:gd name="T103" fmla="*/ 2147483647 h 891"/>
              <a:gd name="T104" fmla="*/ 2147483647 w 1098"/>
              <a:gd name="T105" fmla="*/ 2147483647 h 891"/>
              <a:gd name="T106" fmla="*/ 2147483647 w 1098"/>
              <a:gd name="T107" fmla="*/ 2147483647 h 891"/>
              <a:gd name="T108" fmla="*/ 2147483647 w 1098"/>
              <a:gd name="T109" fmla="*/ 2147483647 h 891"/>
              <a:gd name="T110" fmla="*/ 2147483647 w 1098"/>
              <a:gd name="T111" fmla="*/ 2147483647 h 891"/>
              <a:gd name="T112" fmla="*/ 2147483647 w 1098"/>
              <a:gd name="T113" fmla="*/ 2147483647 h 891"/>
              <a:gd name="T114" fmla="*/ 2147483647 w 1098"/>
              <a:gd name="T115" fmla="*/ 2147483647 h 891"/>
              <a:gd name="T116" fmla="*/ 2147483647 w 1098"/>
              <a:gd name="T117" fmla="*/ 2147483647 h 8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98" h="891">
                <a:moveTo>
                  <a:pt x="719" y="742"/>
                </a:moveTo>
                <a:lnTo>
                  <a:pt x="732" y="738"/>
                </a:lnTo>
                <a:lnTo>
                  <a:pt x="737" y="736"/>
                </a:lnTo>
                <a:lnTo>
                  <a:pt x="756" y="732"/>
                </a:lnTo>
                <a:lnTo>
                  <a:pt x="767" y="729"/>
                </a:lnTo>
                <a:lnTo>
                  <a:pt x="788" y="722"/>
                </a:lnTo>
                <a:lnTo>
                  <a:pt x="795" y="721"/>
                </a:lnTo>
                <a:lnTo>
                  <a:pt x="804" y="719"/>
                </a:lnTo>
                <a:lnTo>
                  <a:pt x="807" y="718"/>
                </a:lnTo>
                <a:lnTo>
                  <a:pt x="853" y="705"/>
                </a:lnTo>
                <a:lnTo>
                  <a:pt x="855" y="705"/>
                </a:lnTo>
                <a:lnTo>
                  <a:pt x="872" y="701"/>
                </a:lnTo>
                <a:lnTo>
                  <a:pt x="899" y="692"/>
                </a:lnTo>
                <a:lnTo>
                  <a:pt x="917" y="688"/>
                </a:lnTo>
                <a:lnTo>
                  <a:pt x="932" y="684"/>
                </a:lnTo>
                <a:lnTo>
                  <a:pt x="936" y="682"/>
                </a:lnTo>
                <a:lnTo>
                  <a:pt x="937" y="674"/>
                </a:lnTo>
                <a:lnTo>
                  <a:pt x="961" y="640"/>
                </a:lnTo>
                <a:lnTo>
                  <a:pt x="963" y="640"/>
                </a:lnTo>
                <a:lnTo>
                  <a:pt x="978" y="637"/>
                </a:lnTo>
                <a:lnTo>
                  <a:pt x="995" y="641"/>
                </a:lnTo>
                <a:lnTo>
                  <a:pt x="1001" y="633"/>
                </a:lnTo>
                <a:lnTo>
                  <a:pt x="1021" y="619"/>
                </a:lnTo>
                <a:lnTo>
                  <a:pt x="1027" y="613"/>
                </a:lnTo>
                <a:lnTo>
                  <a:pt x="1028" y="611"/>
                </a:lnTo>
                <a:lnTo>
                  <a:pt x="1029" y="610"/>
                </a:lnTo>
                <a:lnTo>
                  <a:pt x="1039" y="603"/>
                </a:lnTo>
                <a:lnTo>
                  <a:pt x="1040" y="599"/>
                </a:lnTo>
                <a:lnTo>
                  <a:pt x="1037" y="580"/>
                </a:lnTo>
                <a:lnTo>
                  <a:pt x="1047" y="569"/>
                </a:lnTo>
                <a:lnTo>
                  <a:pt x="1048" y="566"/>
                </a:lnTo>
                <a:lnTo>
                  <a:pt x="1056" y="555"/>
                </a:lnTo>
                <a:lnTo>
                  <a:pt x="1059" y="548"/>
                </a:lnTo>
                <a:lnTo>
                  <a:pt x="1075" y="533"/>
                </a:lnTo>
                <a:lnTo>
                  <a:pt x="1084" y="518"/>
                </a:lnTo>
                <a:lnTo>
                  <a:pt x="1098" y="507"/>
                </a:lnTo>
                <a:lnTo>
                  <a:pt x="1072" y="482"/>
                </a:lnTo>
                <a:lnTo>
                  <a:pt x="1063" y="470"/>
                </a:lnTo>
                <a:lnTo>
                  <a:pt x="1049" y="461"/>
                </a:lnTo>
                <a:lnTo>
                  <a:pt x="1045" y="453"/>
                </a:lnTo>
                <a:lnTo>
                  <a:pt x="1004" y="403"/>
                </a:lnTo>
                <a:lnTo>
                  <a:pt x="992" y="400"/>
                </a:lnTo>
                <a:lnTo>
                  <a:pt x="991" y="397"/>
                </a:lnTo>
                <a:lnTo>
                  <a:pt x="989" y="396"/>
                </a:lnTo>
                <a:lnTo>
                  <a:pt x="983" y="355"/>
                </a:lnTo>
                <a:lnTo>
                  <a:pt x="1001" y="312"/>
                </a:lnTo>
                <a:lnTo>
                  <a:pt x="984" y="288"/>
                </a:lnTo>
                <a:lnTo>
                  <a:pt x="980" y="282"/>
                </a:lnTo>
                <a:lnTo>
                  <a:pt x="1000" y="251"/>
                </a:lnTo>
                <a:lnTo>
                  <a:pt x="1004" y="244"/>
                </a:lnTo>
                <a:lnTo>
                  <a:pt x="1003" y="243"/>
                </a:lnTo>
                <a:lnTo>
                  <a:pt x="1000" y="246"/>
                </a:lnTo>
                <a:lnTo>
                  <a:pt x="1013" y="216"/>
                </a:lnTo>
                <a:lnTo>
                  <a:pt x="1015" y="193"/>
                </a:lnTo>
                <a:lnTo>
                  <a:pt x="1027" y="160"/>
                </a:lnTo>
                <a:lnTo>
                  <a:pt x="1036" y="153"/>
                </a:lnTo>
                <a:lnTo>
                  <a:pt x="1034" y="149"/>
                </a:lnTo>
                <a:lnTo>
                  <a:pt x="1024" y="136"/>
                </a:lnTo>
                <a:lnTo>
                  <a:pt x="1023" y="138"/>
                </a:lnTo>
                <a:lnTo>
                  <a:pt x="1001" y="138"/>
                </a:lnTo>
                <a:lnTo>
                  <a:pt x="976" y="125"/>
                </a:lnTo>
                <a:lnTo>
                  <a:pt x="959" y="101"/>
                </a:lnTo>
                <a:lnTo>
                  <a:pt x="962" y="94"/>
                </a:lnTo>
                <a:lnTo>
                  <a:pt x="954" y="57"/>
                </a:lnTo>
                <a:lnTo>
                  <a:pt x="932" y="33"/>
                </a:lnTo>
                <a:lnTo>
                  <a:pt x="928" y="29"/>
                </a:lnTo>
                <a:lnTo>
                  <a:pt x="914" y="34"/>
                </a:lnTo>
                <a:lnTo>
                  <a:pt x="888" y="0"/>
                </a:lnTo>
                <a:lnTo>
                  <a:pt x="885" y="0"/>
                </a:lnTo>
                <a:lnTo>
                  <a:pt x="866" y="6"/>
                </a:lnTo>
                <a:lnTo>
                  <a:pt x="812" y="21"/>
                </a:lnTo>
                <a:lnTo>
                  <a:pt x="778" y="31"/>
                </a:lnTo>
                <a:lnTo>
                  <a:pt x="760" y="36"/>
                </a:lnTo>
                <a:lnTo>
                  <a:pt x="756" y="37"/>
                </a:lnTo>
                <a:lnTo>
                  <a:pt x="753" y="37"/>
                </a:lnTo>
                <a:lnTo>
                  <a:pt x="735" y="43"/>
                </a:lnTo>
                <a:lnTo>
                  <a:pt x="713" y="48"/>
                </a:lnTo>
                <a:lnTo>
                  <a:pt x="682" y="57"/>
                </a:lnTo>
                <a:lnTo>
                  <a:pt x="642" y="67"/>
                </a:lnTo>
                <a:lnTo>
                  <a:pt x="627" y="70"/>
                </a:lnTo>
                <a:lnTo>
                  <a:pt x="618" y="73"/>
                </a:lnTo>
                <a:lnTo>
                  <a:pt x="611" y="74"/>
                </a:lnTo>
                <a:lnTo>
                  <a:pt x="592" y="80"/>
                </a:lnTo>
                <a:lnTo>
                  <a:pt x="519" y="99"/>
                </a:lnTo>
                <a:lnTo>
                  <a:pt x="500" y="104"/>
                </a:lnTo>
                <a:lnTo>
                  <a:pt x="498" y="104"/>
                </a:lnTo>
                <a:lnTo>
                  <a:pt x="484" y="108"/>
                </a:lnTo>
                <a:lnTo>
                  <a:pt x="476" y="109"/>
                </a:lnTo>
                <a:lnTo>
                  <a:pt x="450" y="116"/>
                </a:lnTo>
                <a:lnTo>
                  <a:pt x="412" y="125"/>
                </a:lnTo>
                <a:lnTo>
                  <a:pt x="397" y="129"/>
                </a:lnTo>
                <a:lnTo>
                  <a:pt x="390" y="131"/>
                </a:lnTo>
                <a:lnTo>
                  <a:pt x="380" y="133"/>
                </a:lnTo>
                <a:lnTo>
                  <a:pt x="325" y="146"/>
                </a:lnTo>
                <a:lnTo>
                  <a:pt x="285" y="156"/>
                </a:lnTo>
                <a:lnTo>
                  <a:pt x="275" y="159"/>
                </a:lnTo>
                <a:lnTo>
                  <a:pt x="262" y="162"/>
                </a:lnTo>
                <a:lnTo>
                  <a:pt x="261" y="162"/>
                </a:lnTo>
                <a:lnTo>
                  <a:pt x="250" y="165"/>
                </a:lnTo>
                <a:lnTo>
                  <a:pt x="230" y="169"/>
                </a:lnTo>
                <a:lnTo>
                  <a:pt x="179" y="182"/>
                </a:lnTo>
                <a:lnTo>
                  <a:pt x="155" y="187"/>
                </a:lnTo>
                <a:lnTo>
                  <a:pt x="148" y="189"/>
                </a:lnTo>
                <a:lnTo>
                  <a:pt x="130" y="193"/>
                </a:lnTo>
                <a:lnTo>
                  <a:pt x="117" y="114"/>
                </a:lnTo>
                <a:lnTo>
                  <a:pt x="57" y="172"/>
                </a:lnTo>
                <a:lnTo>
                  <a:pt x="10" y="219"/>
                </a:lnTo>
                <a:lnTo>
                  <a:pt x="0" y="227"/>
                </a:lnTo>
                <a:lnTo>
                  <a:pt x="3" y="258"/>
                </a:lnTo>
                <a:lnTo>
                  <a:pt x="4" y="265"/>
                </a:lnTo>
                <a:lnTo>
                  <a:pt x="10" y="305"/>
                </a:lnTo>
                <a:lnTo>
                  <a:pt x="13" y="331"/>
                </a:lnTo>
                <a:lnTo>
                  <a:pt x="19" y="368"/>
                </a:lnTo>
                <a:lnTo>
                  <a:pt x="19" y="372"/>
                </a:lnTo>
                <a:lnTo>
                  <a:pt x="24" y="404"/>
                </a:lnTo>
                <a:lnTo>
                  <a:pt x="27" y="430"/>
                </a:lnTo>
                <a:lnTo>
                  <a:pt x="34" y="475"/>
                </a:lnTo>
                <a:lnTo>
                  <a:pt x="34" y="478"/>
                </a:lnTo>
                <a:lnTo>
                  <a:pt x="40" y="515"/>
                </a:lnTo>
                <a:lnTo>
                  <a:pt x="41" y="522"/>
                </a:lnTo>
                <a:lnTo>
                  <a:pt x="43" y="543"/>
                </a:lnTo>
                <a:lnTo>
                  <a:pt x="44" y="552"/>
                </a:lnTo>
                <a:lnTo>
                  <a:pt x="45" y="558"/>
                </a:lnTo>
                <a:lnTo>
                  <a:pt x="48" y="576"/>
                </a:lnTo>
                <a:lnTo>
                  <a:pt x="51" y="594"/>
                </a:lnTo>
                <a:lnTo>
                  <a:pt x="54" y="621"/>
                </a:lnTo>
                <a:lnTo>
                  <a:pt x="54" y="624"/>
                </a:lnTo>
                <a:lnTo>
                  <a:pt x="57" y="634"/>
                </a:lnTo>
                <a:lnTo>
                  <a:pt x="61" y="668"/>
                </a:lnTo>
                <a:lnTo>
                  <a:pt x="61" y="674"/>
                </a:lnTo>
                <a:lnTo>
                  <a:pt x="62" y="682"/>
                </a:lnTo>
                <a:lnTo>
                  <a:pt x="64" y="691"/>
                </a:lnTo>
                <a:lnTo>
                  <a:pt x="70" y="735"/>
                </a:lnTo>
                <a:lnTo>
                  <a:pt x="70" y="741"/>
                </a:lnTo>
                <a:lnTo>
                  <a:pt x="74" y="762"/>
                </a:lnTo>
                <a:lnTo>
                  <a:pt x="75" y="766"/>
                </a:lnTo>
                <a:lnTo>
                  <a:pt x="78" y="790"/>
                </a:lnTo>
                <a:lnTo>
                  <a:pt x="80" y="803"/>
                </a:lnTo>
                <a:lnTo>
                  <a:pt x="81" y="809"/>
                </a:lnTo>
                <a:lnTo>
                  <a:pt x="82" y="820"/>
                </a:lnTo>
                <a:lnTo>
                  <a:pt x="91" y="882"/>
                </a:lnTo>
                <a:lnTo>
                  <a:pt x="91" y="885"/>
                </a:lnTo>
                <a:lnTo>
                  <a:pt x="92" y="891"/>
                </a:lnTo>
                <a:lnTo>
                  <a:pt x="96" y="889"/>
                </a:lnTo>
                <a:lnTo>
                  <a:pt x="109" y="887"/>
                </a:lnTo>
                <a:lnTo>
                  <a:pt x="115" y="885"/>
                </a:lnTo>
                <a:lnTo>
                  <a:pt x="117" y="885"/>
                </a:lnTo>
                <a:lnTo>
                  <a:pt x="200" y="867"/>
                </a:lnTo>
                <a:lnTo>
                  <a:pt x="208" y="865"/>
                </a:lnTo>
                <a:lnTo>
                  <a:pt x="218" y="862"/>
                </a:lnTo>
                <a:lnTo>
                  <a:pt x="227" y="861"/>
                </a:lnTo>
                <a:lnTo>
                  <a:pt x="259" y="854"/>
                </a:lnTo>
                <a:lnTo>
                  <a:pt x="265" y="853"/>
                </a:lnTo>
                <a:lnTo>
                  <a:pt x="278" y="850"/>
                </a:lnTo>
                <a:lnTo>
                  <a:pt x="284" y="848"/>
                </a:lnTo>
                <a:lnTo>
                  <a:pt x="289" y="847"/>
                </a:lnTo>
                <a:lnTo>
                  <a:pt x="293" y="845"/>
                </a:lnTo>
                <a:lnTo>
                  <a:pt x="348" y="833"/>
                </a:lnTo>
                <a:lnTo>
                  <a:pt x="355" y="831"/>
                </a:lnTo>
                <a:lnTo>
                  <a:pt x="378" y="826"/>
                </a:lnTo>
                <a:lnTo>
                  <a:pt x="385" y="824"/>
                </a:lnTo>
                <a:lnTo>
                  <a:pt x="390" y="823"/>
                </a:lnTo>
                <a:lnTo>
                  <a:pt x="397" y="821"/>
                </a:lnTo>
                <a:lnTo>
                  <a:pt x="445" y="810"/>
                </a:lnTo>
                <a:lnTo>
                  <a:pt x="452" y="807"/>
                </a:lnTo>
                <a:lnTo>
                  <a:pt x="473" y="803"/>
                </a:lnTo>
                <a:lnTo>
                  <a:pt x="474" y="803"/>
                </a:lnTo>
                <a:lnTo>
                  <a:pt x="480" y="802"/>
                </a:lnTo>
                <a:lnTo>
                  <a:pt x="497" y="797"/>
                </a:lnTo>
                <a:lnTo>
                  <a:pt x="523" y="790"/>
                </a:lnTo>
                <a:lnTo>
                  <a:pt x="540" y="786"/>
                </a:lnTo>
                <a:lnTo>
                  <a:pt x="629" y="765"/>
                </a:lnTo>
                <a:lnTo>
                  <a:pt x="635" y="763"/>
                </a:lnTo>
                <a:lnTo>
                  <a:pt x="637" y="763"/>
                </a:lnTo>
                <a:lnTo>
                  <a:pt x="642" y="762"/>
                </a:lnTo>
                <a:lnTo>
                  <a:pt x="661" y="756"/>
                </a:lnTo>
                <a:lnTo>
                  <a:pt x="680" y="752"/>
                </a:lnTo>
                <a:lnTo>
                  <a:pt x="709" y="743"/>
                </a:lnTo>
                <a:lnTo>
                  <a:pt x="719" y="742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4" name="Freeform 4"/>
          <p:cNvSpPr>
            <a:spLocks noChangeAspect="1"/>
          </p:cNvSpPr>
          <p:nvPr/>
        </p:nvSpPr>
        <p:spPr bwMode="auto">
          <a:xfrm>
            <a:off x="9052360" y="2713379"/>
            <a:ext cx="250361" cy="245806"/>
          </a:xfrm>
          <a:custGeom>
            <a:avLst/>
            <a:gdLst>
              <a:gd name="T0" fmla="*/ 2147483647 w 326"/>
              <a:gd name="T1" fmla="*/ 2147483647 h 400"/>
              <a:gd name="T2" fmla="*/ 2147483647 w 326"/>
              <a:gd name="T3" fmla="*/ 2147483647 h 400"/>
              <a:gd name="T4" fmla="*/ 2147483647 w 326"/>
              <a:gd name="T5" fmla="*/ 2147483647 h 400"/>
              <a:gd name="T6" fmla="*/ 2147483647 w 326"/>
              <a:gd name="T7" fmla="*/ 2147483647 h 400"/>
              <a:gd name="T8" fmla="*/ 2147483647 w 326"/>
              <a:gd name="T9" fmla="*/ 2147483647 h 400"/>
              <a:gd name="T10" fmla="*/ 2147483647 w 326"/>
              <a:gd name="T11" fmla="*/ 2147483647 h 400"/>
              <a:gd name="T12" fmla="*/ 2147483647 w 326"/>
              <a:gd name="T13" fmla="*/ 2147483647 h 400"/>
              <a:gd name="T14" fmla="*/ 2147483647 w 326"/>
              <a:gd name="T15" fmla="*/ 2147483647 h 400"/>
              <a:gd name="T16" fmla="*/ 2147483647 w 326"/>
              <a:gd name="T17" fmla="*/ 2147483647 h 400"/>
              <a:gd name="T18" fmla="*/ 2147483647 w 326"/>
              <a:gd name="T19" fmla="*/ 2147483647 h 400"/>
              <a:gd name="T20" fmla="*/ 2147483647 w 326"/>
              <a:gd name="T21" fmla="*/ 2147483647 h 400"/>
              <a:gd name="T22" fmla="*/ 2147483647 w 326"/>
              <a:gd name="T23" fmla="*/ 2147483647 h 400"/>
              <a:gd name="T24" fmla="*/ 2147483647 w 326"/>
              <a:gd name="T25" fmla="*/ 2147483647 h 400"/>
              <a:gd name="T26" fmla="*/ 2147483647 w 326"/>
              <a:gd name="T27" fmla="*/ 2147483647 h 400"/>
              <a:gd name="T28" fmla="*/ 2147483647 w 326"/>
              <a:gd name="T29" fmla="*/ 2147483647 h 400"/>
              <a:gd name="T30" fmla="*/ 2147483647 w 326"/>
              <a:gd name="T31" fmla="*/ 2147483647 h 400"/>
              <a:gd name="T32" fmla="*/ 2147483647 w 326"/>
              <a:gd name="T33" fmla="*/ 2147483647 h 400"/>
              <a:gd name="T34" fmla="*/ 2147483647 w 326"/>
              <a:gd name="T35" fmla="*/ 2147483647 h 400"/>
              <a:gd name="T36" fmla="*/ 2147483647 w 326"/>
              <a:gd name="T37" fmla="*/ 2147483647 h 400"/>
              <a:gd name="T38" fmla="*/ 2147483647 w 326"/>
              <a:gd name="T39" fmla="*/ 2147483647 h 400"/>
              <a:gd name="T40" fmla="*/ 2147483647 w 326"/>
              <a:gd name="T41" fmla="*/ 931288785 h 400"/>
              <a:gd name="T42" fmla="*/ 2147483647 w 326"/>
              <a:gd name="T43" fmla="*/ 0 h 400"/>
              <a:gd name="T44" fmla="*/ 2147483647 w 326"/>
              <a:gd name="T45" fmla="*/ 2147483647 h 400"/>
              <a:gd name="T46" fmla="*/ 2147483647 w 326"/>
              <a:gd name="T47" fmla="*/ 2147483647 h 400"/>
              <a:gd name="T48" fmla="*/ 2147483647 w 326"/>
              <a:gd name="T49" fmla="*/ 2147483647 h 400"/>
              <a:gd name="T50" fmla="*/ 2147483647 w 326"/>
              <a:gd name="T51" fmla="*/ 2147483647 h 400"/>
              <a:gd name="T52" fmla="*/ 2147483647 w 326"/>
              <a:gd name="T53" fmla="*/ 2147483647 h 400"/>
              <a:gd name="T54" fmla="*/ 2147483647 w 326"/>
              <a:gd name="T55" fmla="*/ 2147483647 h 400"/>
              <a:gd name="T56" fmla="*/ 2147483647 w 326"/>
              <a:gd name="T57" fmla="*/ 2147483647 h 400"/>
              <a:gd name="T58" fmla="*/ 2147483647 w 326"/>
              <a:gd name="T59" fmla="*/ 2147483647 h 400"/>
              <a:gd name="T60" fmla="*/ 2147483647 w 326"/>
              <a:gd name="T61" fmla="*/ 2147483647 h 400"/>
              <a:gd name="T62" fmla="*/ 2147483647 w 326"/>
              <a:gd name="T63" fmla="*/ 2147483647 h 400"/>
              <a:gd name="T64" fmla="*/ 2147483647 w 326"/>
              <a:gd name="T65" fmla="*/ 2147483647 h 400"/>
              <a:gd name="T66" fmla="*/ 2147483647 w 326"/>
              <a:gd name="T67" fmla="*/ 2147483647 h 400"/>
              <a:gd name="T68" fmla="*/ 2147483647 w 326"/>
              <a:gd name="T69" fmla="*/ 2147483647 h 400"/>
              <a:gd name="T70" fmla="*/ 2147483647 w 326"/>
              <a:gd name="T71" fmla="*/ 2147483647 h 400"/>
              <a:gd name="T72" fmla="*/ 0 w 326"/>
              <a:gd name="T73" fmla="*/ 2147483647 h 400"/>
              <a:gd name="T74" fmla="*/ 1122978119 w 326"/>
              <a:gd name="T75" fmla="*/ 2147483647 h 400"/>
              <a:gd name="T76" fmla="*/ 2147483647 w 326"/>
              <a:gd name="T77" fmla="*/ 2147483647 h 400"/>
              <a:gd name="T78" fmla="*/ 2147483647 w 326"/>
              <a:gd name="T79" fmla="*/ 2147483647 h 400"/>
              <a:gd name="T80" fmla="*/ 2147483647 w 326"/>
              <a:gd name="T81" fmla="*/ 2147483647 h 400"/>
              <a:gd name="T82" fmla="*/ 2147483647 w 326"/>
              <a:gd name="T83" fmla="*/ 2147483647 h 400"/>
              <a:gd name="T84" fmla="*/ 2147483647 w 326"/>
              <a:gd name="T85" fmla="*/ 2147483647 h 400"/>
              <a:gd name="T86" fmla="*/ 2147483647 w 326"/>
              <a:gd name="T87" fmla="*/ 2147483647 h 400"/>
              <a:gd name="T88" fmla="*/ 2147483647 w 326"/>
              <a:gd name="T89" fmla="*/ 2147483647 h 400"/>
              <a:gd name="T90" fmla="*/ 2147483647 w 326"/>
              <a:gd name="T91" fmla="*/ 2147483647 h 400"/>
              <a:gd name="T92" fmla="*/ 2147483647 w 326"/>
              <a:gd name="T93" fmla="*/ 2147483647 h 400"/>
              <a:gd name="T94" fmla="*/ 2147483647 w 326"/>
              <a:gd name="T95" fmla="*/ 2147483647 h 400"/>
              <a:gd name="T96" fmla="*/ 2147483647 w 326"/>
              <a:gd name="T97" fmla="*/ 2147483647 h 400"/>
              <a:gd name="T98" fmla="*/ 2147483647 w 326"/>
              <a:gd name="T99" fmla="*/ 2147483647 h 400"/>
              <a:gd name="T100" fmla="*/ 2147483647 w 326"/>
              <a:gd name="T101" fmla="*/ 2147483647 h 400"/>
              <a:gd name="T102" fmla="*/ 2147483647 w 326"/>
              <a:gd name="T103" fmla="*/ 2147483647 h 4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6" h="400">
                <a:moveTo>
                  <a:pt x="118" y="317"/>
                </a:moveTo>
                <a:lnTo>
                  <a:pt x="137" y="286"/>
                </a:lnTo>
                <a:lnTo>
                  <a:pt x="173" y="275"/>
                </a:lnTo>
                <a:lnTo>
                  <a:pt x="194" y="261"/>
                </a:lnTo>
                <a:lnTo>
                  <a:pt x="211" y="262"/>
                </a:lnTo>
                <a:lnTo>
                  <a:pt x="214" y="259"/>
                </a:lnTo>
                <a:lnTo>
                  <a:pt x="243" y="245"/>
                </a:lnTo>
                <a:lnTo>
                  <a:pt x="299" y="215"/>
                </a:lnTo>
                <a:lnTo>
                  <a:pt x="310" y="207"/>
                </a:lnTo>
                <a:lnTo>
                  <a:pt x="315" y="204"/>
                </a:lnTo>
                <a:lnTo>
                  <a:pt x="319" y="205"/>
                </a:lnTo>
                <a:lnTo>
                  <a:pt x="326" y="174"/>
                </a:lnTo>
                <a:lnTo>
                  <a:pt x="317" y="122"/>
                </a:lnTo>
                <a:lnTo>
                  <a:pt x="315" y="113"/>
                </a:lnTo>
                <a:lnTo>
                  <a:pt x="315" y="109"/>
                </a:lnTo>
                <a:lnTo>
                  <a:pt x="314" y="105"/>
                </a:lnTo>
                <a:lnTo>
                  <a:pt x="313" y="100"/>
                </a:lnTo>
                <a:lnTo>
                  <a:pt x="309" y="85"/>
                </a:lnTo>
                <a:lnTo>
                  <a:pt x="307" y="78"/>
                </a:lnTo>
                <a:lnTo>
                  <a:pt x="295" y="25"/>
                </a:lnTo>
                <a:lnTo>
                  <a:pt x="290" y="4"/>
                </a:lnTo>
                <a:lnTo>
                  <a:pt x="289" y="0"/>
                </a:lnTo>
                <a:lnTo>
                  <a:pt x="243" y="12"/>
                </a:lnTo>
                <a:lnTo>
                  <a:pt x="237" y="14"/>
                </a:lnTo>
                <a:lnTo>
                  <a:pt x="236" y="15"/>
                </a:lnTo>
                <a:lnTo>
                  <a:pt x="234" y="15"/>
                </a:lnTo>
                <a:lnTo>
                  <a:pt x="231" y="15"/>
                </a:lnTo>
                <a:lnTo>
                  <a:pt x="199" y="25"/>
                </a:lnTo>
                <a:lnTo>
                  <a:pt x="191" y="28"/>
                </a:lnTo>
                <a:lnTo>
                  <a:pt x="167" y="35"/>
                </a:lnTo>
                <a:lnTo>
                  <a:pt x="117" y="62"/>
                </a:lnTo>
                <a:lnTo>
                  <a:pt x="116" y="51"/>
                </a:lnTo>
                <a:lnTo>
                  <a:pt x="83" y="61"/>
                </a:lnTo>
                <a:lnTo>
                  <a:pt x="75" y="62"/>
                </a:lnTo>
                <a:lnTo>
                  <a:pt x="19" y="76"/>
                </a:lnTo>
                <a:lnTo>
                  <a:pt x="8" y="79"/>
                </a:lnTo>
                <a:lnTo>
                  <a:pt x="0" y="82"/>
                </a:lnTo>
                <a:lnTo>
                  <a:pt x="3" y="98"/>
                </a:lnTo>
                <a:lnTo>
                  <a:pt x="13" y="170"/>
                </a:lnTo>
                <a:lnTo>
                  <a:pt x="16" y="195"/>
                </a:lnTo>
                <a:lnTo>
                  <a:pt x="19" y="207"/>
                </a:lnTo>
                <a:lnTo>
                  <a:pt x="20" y="214"/>
                </a:lnTo>
                <a:lnTo>
                  <a:pt x="22" y="237"/>
                </a:lnTo>
                <a:lnTo>
                  <a:pt x="27" y="264"/>
                </a:lnTo>
                <a:lnTo>
                  <a:pt x="28" y="271"/>
                </a:lnTo>
                <a:lnTo>
                  <a:pt x="30" y="283"/>
                </a:lnTo>
                <a:lnTo>
                  <a:pt x="48" y="324"/>
                </a:lnTo>
                <a:lnTo>
                  <a:pt x="13" y="370"/>
                </a:lnTo>
                <a:lnTo>
                  <a:pt x="32" y="400"/>
                </a:lnTo>
                <a:lnTo>
                  <a:pt x="75" y="363"/>
                </a:lnTo>
                <a:lnTo>
                  <a:pt x="94" y="337"/>
                </a:lnTo>
                <a:lnTo>
                  <a:pt x="118" y="31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5" name="Freeform 5"/>
          <p:cNvSpPr>
            <a:spLocks noChangeAspect="1"/>
          </p:cNvSpPr>
          <p:nvPr/>
        </p:nvSpPr>
        <p:spPr bwMode="auto">
          <a:xfrm>
            <a:off x="8688660" y="3428593"/>
            <a:ext cx="32141" cy="30131"/>
          </a:xfrm>
          <a:custGeom>
            <a:avLst/>
            <a:gdLst>
              <a:gd name="T0" fmla="*/ 0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2147483647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2147483647 h 52"/>
              <a:gd name="T14" fmla="*/ 2147483647 w 40"/>
              <a:gd name="T15" fmla="*/ 0 h 52"/>
              <a:gd name="T16" fmla="*/ 2147483647 w 40"/>
              <a:gd name="T17" fmla="*/ 0 h 52"/>
              <a:gd name="T18" fmla="*/ 1286153677 w 40"/>
              <a:gd name="T19" fmla="*/ 1561102755 h 52"/>
              <a:gd name="T20" fmla="*/ 0 w 40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" h="52">
                <a:moveTo>
                  <a:pt x="0" y="15"/>
                </a:moveTo>
                <a:lnTo>
                  <a:pt x="15" y="30"/>
                </a:lnTo>
                <a:lnTo>
                  <a:pt x="16" y="28"/>
                </a:lnTo>
                <a:lnTo>
                  <a:pt x="17" y="38"/>
                </a:lnTo>
                <a:lnTo>
                  <a:pt x="21" y="52"/>
                </a:lnTo>
                <a:lnTo>
                  <a:pt x="32" y="32"/>
                </a:lnTo>
                <a:lnTo>
                  <a:pt x="40" y="17"/>
                </a:lnTo>
                <a:lnTo>
                  <a:pt x="18" y="0"/>
                </a:lnTo>
                <a:lnTo>
                  <a:pt x="8" y="0"/>
                </a:lnTo>
                <a:lnTo>
                  <a:pt x="3" y="8"/>
                </a:lnTo>
                <a:lnTo>
                  <a:pt x="0" y="15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6" name="Freeform 6"/>
          <p:cNvSpPr>
            <a:spLocks noChangeAspect="1"/>
          </p:cNvSpPr>
          <p:nvPr/>
        </p:nvSpPr>
        <p:spPr bwMode="auto">
          <a:xfrm>
            <a:off x="8839214" y="3225606"/>
            <a:ext cx="155629" cy="255319"/>
          </a:xfrm>
          <a:custGeom>
            <a:avLst/>
            <a:gdLst>
              <a:gd name="T0" fmla="*/ 2147483647 w 200"/>
              <a:gd name="T1" fmla="*/ 2147483647 h 410"/>
              <a:gd name="T2" fmla="*/ 2147483647 w 200"/>
              <a:gd name="T3" fmla="*/ 2147483647 h 410"/>
              <a:gd name="T4" fmla="*/ 2147483647 w 200"/>
              <a:gd name="T5" fmla="*/ 2147483647 h 410"/>
              <a:gd name="T6" fmla="*/ 2147483647 w 200"/>
              <a:gd name="T7" fmla="*/ 2147483647 h 410"/>
              <a:gd name="T8" fmla="*/ 2147483647 w 200"/>
              <a:gd name="T9" fmla="*/ 2147483647 h 410"/>
              <a:gd name="T10" fmla="*/ 2147483647 w 200"/>
              <a:gd name="T11" fmla="*/ 2147483647 h 410"/>
              <a:gd name="T12" fmla="*/ 2147483647 w 200"/>
              <a:gd name="T13" fmla="*/ 2147483647 h 410"/>
              <a:gd name="T14" fmla="*/ 2147483647 w 200"/>
              <a:gd name="T15" fmla="*/ 1453387372 h 410"/>
              <a:gd name="T16" fmla="*/ 2147483647 w 200"/>
              <a:gd name="T17" fmla="*/ 969184034 h 410"/>
              <a:gd name="T18" fmla="*/ 2147483647 w 200"/>
              <a:gd name="T19" fmla="*/ 0 h 410"/>
              <a:gd name="T20" fmla="*/ 2147483647 w 200"/>
              <a:gd name="T21" fmla="*/ 726693686 h 410"/>
              <a:gd name="T22" fmla="*/ 2147483647 w 200"/>
              <a:gd name="T23" fmla="*/ 726693686 h 410"/>
              <a:gd name="T24" fmla="*/ 1946950926 w 200"/>
              <a:gd name="T25" fmla="*/ 2147483647 h 410"/>
              <a:gd name="T26" fmla="*/ 1557667065 w 200"/>
              <a:gd name="T27" fmla="*/ 2147483647 h 410"/>
              <a:gd name="T28" fmla="*/ 0 w 200"/>
              <a:gd name="T29" fmla="*/ 2147483647 h 410"/>
              <a:gd name="T30" fmla="*/ 1557667065 w 200"/>
              <a:gd name="T31" fmla="*/ 2147483647 h 410"/>
              <a:gd name="T32" fmla="*/ 1946950926 w 200"/>
              <a:gd name="T33" fmla="*/ 2147483647 h 410"/>
              <a:gd name="T34" fmla="*/ 2147483647 w 200"/>
              <a:gd name="T35" fmla="*/ 2147483647 h 410"/>
              <a:gd name="T36" fmla="*/ 2147483647 w 200"/>
              <a:gd name="T37" fmla="*/ 2147483647 h 410"/>
              <a:gd name="T38" fmla="*/ 2147483647 w 200"/>
              <a:gd name="T39" fmla="*/ 2147483647 h 410"/>
              <a:gd name="T40" fmla="*/ 2147483647 w 200"/>
              <a:gd name="T41" fmla="*/ 2147483647 h 410"/>
              <a:gd name="T42" fmla="*/ 2147483647 w 200"/>
              <a:gd name="T43" fmla="*/ 2147483647 h 410"/>
              <a:gd name="T44" fmla="*/ 2147483647 w 200"/>
              <a:gd name="T45" fmla="*/ 2147483647 h 410"/>
              <a:gd name="T46" fmla="*/ 2147483647 w 200"/>
              <a:gd name="T47" fmla="*/ 2147483647 h 410"/>
              <a:gd name="T48" fmla="*/ 2147483647 w 200"/>
              <a:gd name="T49" fmla="*/ 2147483647 h 410"/>
              <a:gd name="T50" fmla="*/ 2147483647 w 200"/>
              <a:gd name="T51" fmla="*/ 2147483647 h 410"/>
              <a:gd name="T52" fmla="*/ 2147483647 w 200"/>
              <a:gd name="T53" fmla="*/ 2147483647 h 410"/>
              <a:gd name="T54" fmla="*/ 2147483647 w 200"/>
              <a:gd name="T55" fmla="*/ 2147483647 h 410"/>
              <a:gd name="T56" fmla="*/ 2147483647 w 200"/>
              <a:gd name="T57" fmla="*/ 2147483647 h 410"/>
              <a:gd name="T58" fmla="*/ 2147483647 w 200"/>
              <a:gd name="T59" fmla="*/ 2147483647 h 410"/>
              <a:gd name="T60" fmla="*/ 2147483647 w 200"/>
              <a:gd name="T61" fmla="*/ 2147483647 h 410"/>
              <a:gd name="T62" fmla="*/ 2147483647 w 200"/>
              <a:gd name="T63" fmla="*/ 2147483647 h 410"/>
              <a:gd name="T64" fmla="*/ 2147483647 w 200"/>
              <a:gd name="T65" fmla="*/ 2147483647 h 410"/>
              <a:gd name="T66" fmla="*/ 2147483647 w 200"/>
              <a:gd name="T67" fmla="*/ 2147483647 h 410"/>
              <a:gd name="T68" fmla="*/ 2147483647 w 200"/>
              <a:gd name="T69" fmla="*/ 2147483647 h 410"/>
              <a:gd name="T70" fmla="*/ 2147483647 w 200"/>
              <a:gd name="T71" fmla="*/ 2147483647 h 410"/>
              <a:gd name="T72" fmla="*/ 2147483647 w 200"/>
              <a:gd name="T73" fmla="*/ 2147483647 h 410"/>
              <a:gd name="T74" fmla="*/ 2147483647 w 200"/>
              <a:gd name="T75" fmla="*/ 2147483647 h 410"/>
              <a:gd name="T76" fmla="*/ 2147483647 w 200"/>
              <a:gd name="T77" fmla="*/ 2147483647 h 410"/>
              <a:gd name="T78" fmla="*/ 2147483647 w 200"/>
              <a:gd name="T79" fmla="*/ 2147483647 h 410"/>
              <a:gd name="T80" fmla="*/ 2147483647 w 200"/>
              <a:gd name="T81" fmla="*/ 2147483647 h 410"/>
              <a:gd name="T82" fmla="*/ 2147483647 w 200"/>
              <a:gd name="T83" fmla="*/ 2147483647 h 410"/>
              <a:gd name="T84" fmla="*/ 2147483647 w 200"/>
              <a:gd name="T85" fmla="*/ 2147483647 h 410"/>
              <a:gd name="T86" fmla="*/ 2147483647 w 200"/>
              <a:gd name="T87" fmla="*/ 2147483647 h 410"/>
              <a:gd name="T88" fmla="*/ 2147483647 w 200"/>
              <a:gd name="T89" fmla="*/ 2147483647 h 410"/>
              <a:gd name="T90" fmla="*/ 2147483647 w 200"/>
              <a:gd name="T91" fmla="*/ 2147483647 h 410"/>
              <a:gd name="T92" fmla="*/ 2147483647 w 200"/>
              <a:gd name="T93" fmla="*/ 2147483647 h 410"/>
              <a:gd name="T94" fmla="*/ 2147483647 w 200"/>
              <a:gd name="T95" fmla="*/ 2147483647 h 410"/>
              <a:gd name="T96" fmla="*/ 2147483647 w 200"/>
              <a:gd name="T97" fmla="*/ 2147483647 h 41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0" h="410">
                <a:moveTo>
                  <a:pt x="69" y="136"/>
                </a:moveTo>
                <a:lnTo>
                  <a:pt x="52" y="101"/>
                </a:lnTo>
                <a:lnTo>
                  <a:pt x="47" y="74"/>
                </a:lnTo>
                <a:lnTo>
                  <a:pt x="51" y="71"/>
                </a:lnTo>
                <a:lnTo>
                  <a:pt x="46" y="62"/>
                </a:lnTo>
                <a:lnTo>
                  <a:pt x="53" y="38"/>
                </a:lnTo>
                <a:lnTo>
                  <a:pt x="60" y="13"/>
                </a:lnTo>
                <a:lnTo>
                  <a:pt x="63" y="6"/>
                </a:lnTo>
                <a:lnTo>
                  <a:pt x="63" y="4"/>
                </a:lnTo>
                <a:lnTo>
                  <a:pt x="46" y="0"/>
                </a:lnTo>
                <a:lnTo>
                  <a:pt x="31" y="3"/>
                </a:lnTo>
                <a:lnTo>
                  <a:pt x="29" y="3"/>
                </a:lnTo>
                <a:lnTo>
                  <a:pt x="5" y="37"/>
                </a:lnTo>
                <a:lnTo>
                  <a:pt x="4" y="45"/>
                </a:lnTo>
                <a:lnTo>
                  <a:pt x="0" y="47"/>
                </a:lnTo>
                <a:lnTo>
                  <a:pt x="4" y="64"/>
                </a:lnTo>
                <a:lnTo>
                  <a:pt x="5" y="68"/>
                </a:lnTo>
                <a:lnTo>
                  <a:pt x="23" y="146"/>
                </a:lnTo>
                <a:lnTo>
                  <a:pt x="23" y="147"/>
                </a:lnTo>
                <a:lnTo>
                  <a:pt x="25" y="155"/>
                </a:lnTo>
                <a:lnTo>
                  <a:pt x="28" y="169"/>
                </a:lnTo>
                <a:lnTo>
                  <a:pt x="30" y="176"/>
                </a:lnTo>
                <a:lnTo>
                  <a:pt x="31" y="180"/>
                </a:lnTo>
                <a:lnTo>
                  <a:pt x="31" y="183"/>
                </a:lnTo>
                <a:lnTo>
                  <a:pt x="32" y="184"/>
                </a:lnTo>
                <a:lnTo>
                  <a:pt x="37" y="207"/>
                </a:lnTo>
                <a:lnTo>
                  <a:pt x="38" y="210"/>
                </a:lnTo>
                <a:lnTo>
                  <a:pt x="38" y="213"/>
                </a:lnTo>
                <a:lnTo>
                  <a:pt x="48" y="254"/>
                </a:lnTo>
                <a:lnTo>
                  <a:pt x="59" y="301"/>
                </a:lnTo>
                <a:lnTo>
                  <a:pt x="60" y="304"/>
                </a:lnTo>
                <a:lnTo>
                  <a:pt x="63" y="322"/>
                </a:lnTo>
                <a:lnTo>
                  <a:pt x="70" y="352"/>
                </a:lnTo>
                <a:lnTo>
                  <a:pt x="72" y="359"/>
                </a:lnTo>
                <a:lnTo>
                  <a:pt x="73" y="362"/>
                </a:lnTo>
                <a:lnTo>
                  <a:pt x="76" y="372"/>
                </a:lnTo>
                <a:lnTo>
                  <a:pt x="77" y="380"/>
                </a:lnTo>
                <a:lnTo>
                  <a:pt x="84" y="410"/>
                </a:lnTo>
                <a:lnTo>
                  <a:pt x="119" y="401"/>
                </a:lnTo>
                <a:lnTo>
                  <a:pt x="148" y="394"/>
                </a:lnTo>
                <a:lnTo>
                  <a:pt x="168" y="389"/>
                </a:lnTo>
                <a:lnTo>
                  <a:pt x="187" y="383"/>
                </a:lnTo>
                <a:lnTo>
                  <a:pt x="200" y="380"/>
                </a:lnTo>
                <a:lnTo>
                  <a:pt x="173" y="279"/>
                </a:lnTo>
                <a:lnTo>
                  <a:pt x="168" y="288"/>
                </a:lnTo>
                <a:lnTo>
                  <a:pt x="127" y="250"/>
                </a:lnTo>
                <a:lnTo>
                  <a:pt x="110" y="223"/>
                </a:lnTo>
                <a:lnTo>
                  <a:pt x="94" y="165"/>
                </a:lnTo>
                <a:lnTo>
                  <a:pt x="69" y="136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7" name="Freeform 7"/>
          <p:cNvSpPr>
            <a:spLocks noChangeAspect="1"/>
          </p:cNvSpPr>
          <p:nvPr/>
        </p:nvSpPr>
        <p:spPr bwMode="auto">
          <a:xfrm>
            <a:off x="9048976" y="2526251"/>
            <a:ext cx="490572" cy="263249"/>
          </a:xfrm>
          <a:custGeom>
            <a:avLst/>
            <a:gdLst>
              <a:gd name="T0" fmla="*/ 2147483647 w 633"/>
              <a:gd name="T1" fmla="*/ 2147483647 h 426"/>
              <a:gd name="T2" fmla="*/ 2147483647 w 633"/>
              <a:gd name="T3" fmla="*/ 2147483647 h 426"/>
              <a:gd name="T4" fmla="*/ 2147483647 w 633"/>
              <a:gd name="T5" fmla="*/ 2147483647 h 426"/>
              <a:gd name="T6" fmla="*/ 2147483647 w 633"/>
              <a:gd name="T7" fmla="*/ 2147483647 h 426"/>
              <a:gd name="T8" fmla="*/ 2147483647 w 633"/>
              <a:gd name="T9" fmla="*/ 2147483647 h 426"/>
              <a:gd name="T10" fmla="*/ 2147483647 w 633"/>
              <a:gd name="T11" fmla="*/ 2147483647 h 426"/>
              <a:gd name="T12" fmla="*/ 2147483647 w 633"/>
              <a:gd name="T13" fmla="*/ 2147483647 h 426"/>
              <a:gd name="T14" fmla="*/ 2147483647 w 633"/>
              <a:gd name="T15" fmla="*/ 2147483647 h 426"/>
              <a:gd name="T16" fmla="*/ 2147483647 w 633"/>
              <a:gd name="T17" fmla="*/ 2147483647 h 426"/>
              <a:gd name="T18" fmla="*/ 2147483647 w 633"/>
              <a:gd name="T19" fmla="*/ 2147483647 h 426"/>
              <a:gd name="T20" fmla="*/ 2147483647 w 633"/>
              <a:gd name="T21" fmla="*/ 2147483647 h 426"/>
              <a:gd name="T22" fmla="*/ 2147483647 w 633"/>
              <a:gd name="T23" fmla="*/ 2147483647 h 426"/>
              <a:gd name="T24" fmla="*/ 2147483647 w 633"/>
              <a:gd name="T25" fmla="*/ 2147483647 h 426"/>
              <a:gd name="T26" fmla="*/ 2147483647 w 633"/>
              <a:gd name="T27" fmla="*/ 2147483647 h 426"/>
              <a:gd name="T28" fmla="*/ 2147483647 w 633"/>
              <a:gd name="T29" fmla="*/ 2147483647 h 426"/>
              <a:gd name="T30" fmla="*/ 2147483647 w 633"/>
              <a:gd name="T31" fmla="*/ 2147483647 h 426"/>
              <a:gd name="T32" fmla="*/ 2147483647 w 633"/>
              <a:gd name="T33" fmla="*/ 2147483647 h 426"/>
              <a:gd name="T34" fmla="*/ 2147483647 w 633"/>
              <a:gd name="T35" fmla="*/ 2147483647 h 426"/>
              <a:gd name="T36" fmla="*/ 2147483647 w 633"/>
              <a:gd name="T37" fmla="*/ 2147483647 h 426"/>
              <a:gd name="T38" fmla="*/ 1154172489 w 633"/>
              <a:gd name="T39" fmla="*/ 2147483647 h 426"/>
              <a:gd name="T40" fmla="*/ 0 w 633"/>
              <a:gd name="T41" fmla="*/ 2147483647 h 426"/>
              <a:gd name="T42" fmla="*/ 769624815 w 633"/>
              <a:gd name="T43" fmla="*/ 2147483647 h 426"/>
              <a:gd name="T44" fmla="*/ 1154172489 w 633"/>
              <a:gd name="T45" fmla="*/ 2147483647 h 426"/>
              <a:gd name="T46" fmla="*/ 2147483647 w 633"/>
              <a:gd name="T47" fmla="*/ 2147483647 h 426"/>
              <a:gd name="T48" fmla="*/ 2147483647 w 633"/>
              <a:gd name="T49" fmla="*/ 2147483647 h 426"/>
              <a:gd name="T50" fmla="*/ 2147483647 w 633"/>
              <a:gd name="T51" fmla="*/ 2147483647 h 426"/>
              <a:gd name="T52" fmla="*/ 2147483647 w 633"/>
              <a:gd name="T53" fmla="*/ 2147483647 h 426"/>
              <a:gd name="T54" fmla="*/ 2147483647 w 633"/>
              <a:gd name="T55" fmla="*/ 2147483647 h 426"/>
              <a:gd name="T56" fmla="*/ 2147483647 w 633"/>
              <a:gd name="T57" fmla="*/ 2147483647 h 426"/>
              <a:gd name="T58" fmla="*/ 2147483647 w 633"/>
              <a:gd name="T59" fmla="*/ 2147483647 h 426"/>
              <a:gd name="T60" fmla="*/ 2147483647 w 633"/>
              <a:gd name="T61" fmla="*/ 2147483647 h 426"/>
              <a:gd name="T62" fmla="*/ 2147483647 w 633"/>
              <a:gd name="T63" fmla="*/ 2147483647 h 426"/>
              <a:gd name="T64" fmla="*/ 2147483647 w 633"/>
              <a:gd name="T65" fmla="*/ 2147483647 h 426"/>
              <a:gd name="T66" fmla="*/ 2147483647 w 633"/>
              <a:gd name="T67" fmla="*/ 2147483647 h 426"/>
              <a:gd name="T68" fmla="*/ 2147483647 w 633"/>
              <a:gd name="T69" fmla="*/ 0 h 426"/>
              <a:gd name="T70" fmla="*/ 2147483647 w 633"/>
              <a:gd name="T71" fmla="*/ 2147483647 h 426"/>
              <a:gd name="T72" fmla="*/ 2147483647 w 633"/>
              <a:gd name="T73" fmla="*/ 2147483647 h 426"/>
              <a:gd name="T74" fmla="*/ 2147483647 w 633"/>
              <a:gd name="T75" fmla="*/ 2147483647 h 426"/>
              <a:gd name="T76" fmla="*/ 2147483647 w 633"/>
              <a:gd name="T77" fmla="*/ 2147483647 h 426"/>
              <a:gd name="T78" fmla="*/ 2147483647 w 633"/>
              <a:gd name="T79" fmla="*/ 2147483647 h 426"/>
              <a:gd name="T80" fmla="*/ 2147483647 w 633"/>
              <a:gd name="T81" fmla="*/ 2147483647 h 426"/>
              <a:gd name="T82" fmla="*/ 2147483647 w 633"/>
              <a:gd name="T83" fmla="*/ 2147483647 h 426"/>
              <a:gd name="T84" fmla="*/ 2147483647 w 633"/>
              <a:gd name="T85" fmla="*/ 2147483647 h 426"/>
              <a:gd name="T86" fmla="*/ 2147483647 w 633"/>
              <a:gd name="T87" fmla="*/ 2147483647 h 426"/>
              <a:gd name="T88" fmla="*/ 2147483647 w 633"/>
              <a:gd name="T89" fmla="*/ 2147483647 h 426"/>
              <a:gd name="T90" fmla="*/ 2147483647 w 633"/>
              <a:gd name="T91" fmla="*/ 2147483647 h 426"/>
              <a:gd name="T92" fmla="*/ 2147483647 w 633"/>
              <a:gd name="T93" fmla="*/ 2147483647 h 426"/>
              <a:gd name="T94" fmla="*/ 2147483647 w 633"/>
              <a:gd name="T95" fmla="*/ 2147483647 h 426"/>
              <a:gd name="T96" fmla="*/ 2147483647 w 633"/>
              <a:gd name="T97" fmla="*/ 2147483647 h 426"/>
              <a:gd name="T98" fmla="*/ 2147483647 w 633"/>
              <a:gd name="T99" fmla="*/ 2147483647 h 426"/>
              <a:gd name="T100" fmla="*/ 2147483647 w 633"/>
              <a:gd name="T101" fmla="*/ 2147483647 h 426"/>
              <a:gd name="T102" fmla="*/ 2147483647 w 633"/>
              <a:gd name="T103" fmla="*/ 2147483647 h 426"/>
              <a:gd name="T104" fmla="*/ 2147483647 w 633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3" h="426">
                <a:moveTo>
                  <a:pt x="506" y="331"/>
                </a:moveTo>
                <a:lnTo>
                  <a:pt x="494" y="344"/>
                </a:lnTo>
                <a:lnTo>
                  <a:pt x="483" y="361"/>
                </a:lnTo>
                <a:lnTo>
                  <a:pt x="483" y="362"/>
                </a:lnTo>
                <a:lnTo>
                  <a:pt x="473" y="362"/>
                </a:lnTo>
                <a:lnTo>
                  <a:pt x="470" y="393"/>
                </a:lnTo>
                <a:lnTo>
                  <a:pt x="458" y="412"/>
                </a:lnTo>
                <a:lnTo>
                  <a:pt x="442" y="412"/>
                </a:lnTo>
                <a:lnTo>
                  <a:pt x="434" y="385"/>
                </a:lnTo>
                <a:lnTo>
                  <a:pt x="430" y="366"/>
                </a:lnTo>
                <a:lnTo>
                  <a:pt x="416" y="362"/>
                </a:lnTo>
                <a:lnTo>
                  <a:pt x="406" y="349"/>
                </a:lnTo>
                <a:lnTo>
                  <a:pt x="402" y="347"/>
                </a:lnTo>
                <a:lnTo>
                  <a:pt x="391" y="344"/>
                </a:lnTo>
                <a:lnTo>
                  <a:pt x="380" y="310"/>
                </a:lnTo>
                <a:lnTo>
                  <a:pt x="374" y="312"/>
                </a:lnTo>
                <a:lnTo>
                  <a:pt x="368" y="287"/>
                </a:lnTo>
                <a:lnTo>
                  <a:pt x="366" y="277"/>
                </a:lnTo>
                <a:lnTo>
                  <a:pt x="355" y="281"/>
                </a:lnTo>
                <a:lnTo>
                  <a:pt x="346" y="284"/>
                </a:lnTo>
                <a:lnTo>
                  <a:pt x="339" y="287"/>
                </a:lnTo>
                <a:lnTo>
                  <a:pt x="302" y="301"/>
                </a:lnTo>
                <a:lnTo>
                  <a:pt x="295" y="304"/>
                </a:lnTo>
                <a:lnTo>
                  <a:pt x="294" y="300"/>
                </a:lnTo>
                <a:lnTo>
                  <a:pt x="248" y="312"/>
                </a:lnTo>
                <a:lnTo>
                  <a:pt x="242" y="314"/>
                </a:lnTo>
                <a:lnTo>
                  <a:pt x="241" y="315"/>
                </a:lnTo>
                <a:lnTo>
                  <a:pt x="239" y="315"/>
                </a:lnTo>
                <a:lnTo>
                  <a:pt x="236" y="315"/>
                </a:lnTo>
                <a:lnTo>
                  <a:pt x="204" y="325"/>
                </a:lnTo>
                <a:lnTo>
                  <a:pt x="196" y="328"/>
                </a:lnTo>
                <a:lnTo>
                  <a:pt x="172" y="335"/>
                </a:lnTo>
                <a:lnTo>
                  <a:pt x="122" y="362"/>
                </a:lnTo>
                <a:lnTo>
                  <a:pt x="121" y="351"/>
                </a:lnTo>
                <a:lnTo>
                  <a:pt x="88" y="361"/>
                </a:lnTo>
                <a:lnTo>
                  <a:pt x="80" y="362"/>
                </a:lnTo>
                <a:lnTo>
                  <a:pt x="24" y="376"/>
                </a:lnTo>
                <a:lnTo>
                  <a:pt x="13" y="379"/>
                </a:lnTo>
                <a:lnTo>
                  <a:pt x="5" y="382"/>
                </a:lnTo>
                <a:lnTo>
                  <a:pt x="3" y="383"/>
                </a:lnTo>
                <a:lnTo>
                  <a:pt x="0" y="373"/>
                </a:lnTo>
                <a:lnTo>
                  <a:pt x="0" y="361"/>
                </a:lnTo>
                <a:lnTo>
                  <a:pt x="2" y="243"/>
                </a:lnTo>
                <a:lnTo>
                  <a:pt x="2" y="208"/>
                </a:lnTo>
                <a:lnTo>
                  <a:pt x="2" y="190"/>
                </a:lnTo>
                <a:lnTo>
                  <a:pt x="3" y="171"/>
                </a:lnTo>
                <a:lnTo>
                  <a:pt x="35" y="161"/>
                </a:lnTo>
                <a:lnTo>
                  <a:pt x="41" y="159"/>
                </a:lnTo>
                <a:lnTo>
                  <a:pt x="44" y="159"/>
                </a:lnTo>
                <a:lnTo>
                  <a:pt x="45" y="158"/>
                </a:lnTo>
                <a:lnTo>
                  <a:pt x="48" y="158"/>
                </a:lnTo>
                <a:lnTo>
                  <a:pt x="59" y="155"/>
                </a:lnTo>
                <a:lnTo>
                  <a:pt x="90" y="147"/>
                </a:lnTo>
                <a:lnTo>
                  <a:pt x="132" y="135"/>
                </a:lnTo>
                <a:lnTo>
                  <a:pt x="140" y="132"/>
                </a:lnTo>
                <a:lnTo>
                  <a:pt x="155" y="128"/>
                </a:lnTo>
                <a:lnTo>
                  <a:pt x="159" y="128"/>
                </a:lnTo>
                <a:lnTo>
                  <a:pt x="170" y="125"/>
                </a:lnTo>
                <a:lnTo>
                  <a:pt x="207" y="114"/>
                </a:lnTo>
                <a:lnTo>
                  <a:pt x="224" y="110"/>
                </a:lnTo>
                <a:lnTo>
                  <a:pt x="230" y="108"/>
                </a:lnTo>
                <a:lnTo>
                  <a:pt x="235" y="107"/>
                </a:lnTo>
                <a:lnTo>
                  <a:pt x="338" y="77"/>
                </a:lnTo>
                <a:lnTo>
                  <a:pt x="340" y="67"/>
                </a:lnTo>
                <a:lnTo>
                  <a:pt x="342" y="64"/>
                </a:lnTo>
                <a:lnTo>
                  <a:pt x="343" y="63"/>
                </a:lnTo>
                <a:lnTo>
                  <a:pt x="343" y="61"/>
                </a:lnTo>
                <a:lnTo>
                  <a:pt x="370" y="33"/>
                </a:lnTo>
                <a:lnTo>
                  <a:pt x="372" y="16"/>
                </a:lnTo>
                <a:lnTo>
                  <a:pt x="407" y="0"/>
                </a:lnTo>
                <a:lnTo>
                  <a:pt x="431" y="50"/>
                </a:lnTo>
                <a:lnTo>
                  <a:pt x="452" y="43"/>
                </a:lnTo>
                <a:lnTo>
                  <a:pt x="456" y="64"/>
                </a:lnTo>
                <a:lnTo>
                  <a:pt x="435" y="86"/>
                </a:lnTo>
                <a:lnTo>
                  <a:pt x="416" y="137"/>
                </a:lnTo>
                <a:lnTo>
                  <a:pt x="411" y="131"/>
                </a:lnTo>
                <a:lnTo>
                  <a:pt x="412" y="151"/>
                </a:lnTo>
                <a:lnTo>
                  <a:pt x="425" y="166"/>
                </a:lnTo>
                <a:lnTo>
                  <a:pt x="444" y="175"/>
                </a:lnTo>
                <a:lnTo>
                  <a:pt x="452" y="173"/>
                </a:lnTo>
                <a:lnTo>
                  <a:pt x="499" y="236"/>
                </a:lnTo>
                <a:lnTo>
                  <a:pt x="482" y="244"/>
                </a:lnTo>
                <a:lnTo>
                  <a:pt x="498" y="256"/>
                </a:lnTo>
                <a:lnTo>
                  <a:pt x="505" y="251"/>
                </a:lnTo>
                <a:lnTo>
                  <a:pt x="522" y="288"/>
                </a:lnTo>
                <a:lnTo>
                  <a:pt x="531" y="297"/>
                </a:lnTo>
                <a:lnTo>
                  <a:pt x="576" y="297"/>
                </a:lnTo>
                <a:lnTo>
                  <a:pt x="608" y="267"/>
                </a:lnTo>
                <a:lnTo>
                  <a:pt x="607" y="239"/>
                </a:lnTo>
                <a:lnTo>
                  <a:pt x="596" y="240"/>
                </a:lnTo>
                <a:lnTo>
                  <a:pt x="575" y="189"/>
                </a:lnTo>
                <a:lnTo>
                  <a:pt x="600" y="206"/>
                </a:lnTo>
                <a:lnTo>
                  <a:pt x="633" y="290"/>
                </a:lnTo>
                <a:lnTo>
                  <a:pt x="631" y="332"/>
                </a:lnTo>
                <a:lnTo>
                  <a:pt x="627" y="301"/>
                </a:lnTo>
                <a:lnTo>
                  <a:pt x="622" y="297"/>
                </a:lnTo>
                <a:lnTo>
                  <a:pt x="562" y="335"/>
                </a:lnTo>
                <a:lnTo>
                  <a:pt x="545" y="361"/>
                </a:lnTo>
                <a:lnTo>
                  <a:pt x="524" y="371"/>
                </a:lnTo>
                <a:lnTo>
                  <a:pt x="519" y="381"/>
                </a:lnTo>
                <a:lnTo>
                  <a:pt x="476" y="426"/>
                </a:lnTo>
                <a:lnTo>
                  <a:pt x="480" y="415"/>
                </a:lnTo>
                <a:lnTo>
                  <a:pt x="513" y="379"/>
                </a:lnTo>
                <a:lnTo>
                  <a:pt x="516" y="348"/>
                </a:lnTo>
                <a:lnTo>
                  <a:pt x="508" y="332"/>
                </a:lnTo>
                <a:lnTo>
                  <a:pt x="506" y="33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8" name="Freeform 8"/>
          <p:cNvSpPr>
            <a:spLocks noChangeAspect="1"/>
          </p:cNvSpPr>
          <p:nvPr/>
        </p:nvSpPr>
        <p:spPr bwMode="auto">
          <a:xfrm>
            <a:off x="9510790" y="2759368"/>
            <a:ext cx="37216" cy="28546"/>
          </a:xfrm>
          <a:custGeom>
            <a:avLst/>
            <a:gdLst>
              <a:gd name="T0" fmla="*/ 0 w 49"/>
              <a:gd name="T1" fmla="*/ 2147483647 h 44"/>
              <a:gd name="T2" fmla="*/ 724436445 w 49"/>
              <a:gd name="T3" fmla="*/ 2147483647 h 44"/>
              <a:gd name="T4" fmla="*/ 2147483647 w 49"/>
              <a:gd name="T5" fmla="*/ 2147483647 h 44"/>
              <a:gd name="T6" fmla="*/ 2147483647 w 49"/>
              <a:gd name="T7" fmla="*/ 2147483647 h 44"/>
              <a:gd name="T8" fmla="*/ 2147483647 w 49"/>
              <a:gd name="T9" fmla="*/ 2147483647 h 44"/>
              <a:gd name="T10" fmla="*/ 2147483647 w 49"/>
              <a:gd name="T11" fmla="*/ 0 h 44"/>
              <a:gd name="T12" fmla="*/ 2147483647 w 49"/>
              <a:gd name="T13" fmla="*/ 2147483647 h 44"/>
              <a:gd name="T14" fmla="*/ 2147483647 w 49"/>
              <a:gd name="T15" fmla="*/ 2147483647 h 44"/>
              <a:gd name="T16" fmla="*/ 2147483647 w 49"/>
              <a:gd name="T17" fmla="*/ 2147483647 h 44"/>
              <a:gd name="T18" fmla="*/ 0 w 4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44">
                <a:moveTo>
                  <a:pt x="0" y="37"/>
                </a:moveTo>
                <a:lnTo>
                  <a:pt x="2" y="41"/>
                </a:lnTo>
                <a:lnTo>
                  <a:pt x="36" y="44"/>
                </a:lnTo>
                <a:lnTo>
                  <a:pt x="49" y="19"/>
                </a:lnTo>
                <a:lnTo>
                  <a:pt x="45" y="14"/>
                </a:lnTo>
                <a:lnTo>
                  <a:pt x="33" y="0"/>
                </a:lnTo>
                <a:lnTo>
                  <a:pt x="40" y="16"/>
                </a:lnTo>
                <a:lnTo>
                  <a:pt x="33" y="28"/>
                </a:lnTo>
                <a:lnTo>
                  <a:pt x="12" y="38"/>
                </a:lnTo>
                <a:lnTo>
                  <a:pt x="0" y="3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Freeform 9"/>
          <p:cNvSpPr>
            <a:spLocks noChangeAspect="1"/>
          </p:cNvSpPr>
          <p:nvPr/>
        </p:nvSpPr>
        <p:spPr bwMode="auto">
          <a:xfrm>
            <a:off x="8336802" y="3257321"/>
            <a:ext cx="658043" cy="328268"/>
          </a:xfrm>
          <a:custGeom>
            <a:avLst/>
            <a:gdLst>
              <a:gd name="T0" fmla="*/ 2147483647 w 855"/>
              <a:gd name="T1" fmla="*/ 2147483647 h 533"/>
              <a:gd name="T2" fmla="*/ 2147483647 w 855"/>
              <a:gd name="T3" fmla="*/ 2147483647 h 533"/>
              <a:gd name="T4" fmla="*/ 2147483647 w 855"/>
              <a:gd name="T5" fmla="*/ 2147483647 h 533"/>
              <a:gd name="T6" fmla="*/ 2147483647 w 855"/>
              <a:gd name="T7" fmla="*/ 2147483647 h 533"/>
              <a:gd name="T8" fmla="*/ 2147483647 w 855"/>
              <a:gd name="T9" fmla="*/ 2147483647 h 533"/>
              <a:gd name="T10" fmla="*/ 2147483647 w 855"/>
              <a:gd name="T11" fmla="*/ 2147483647 h 533"/>
              <a:gd name="T12" fmla="*/ 2147483647 w 855"/>
              <a:gd name="T13" fmla="*/ 2147483647 h 533"/>
              <a:gd name="T14" fmla="*/ 2147483647 w 855"/>
              <a:gd name="T15" fmla="*/ 1874716047 h 533"/>
              <a:gd name="T16" fmla="*/ 2147483647 w 855"/>
              <a:gd name="T17" fmla="*/ 2147483647 h 533"/>
              <a:gd name="T18" fmla="*/ 2147483647 w 855"/>
              <a:gd name="T19" fmla="*/ 2147483647 h 533"/>
              <a:gd name="T20" fmla="*/ 2147483647 w 855"/>
              <a:gd name="T21" fmla="*/ 2147483647 h 533"/>
              <a:gd name="T22" fmla="*/ 2147483647 w 855"/>
              <a:gd name="T23" fmla="*/ 2147483647 h 533"/>
              <a:gd name="T24" fmla="*/ 2147483647 w 855"/>
              <a:gd name="T25" fmla="*/ 2147483647 h 533"/>
              <a:gd name="T26" fmla="*/ 2147483647 w 855"/>
              <a:gd name="T27" fmla="*/ 2147483647 h 533"/>
              <a:gd name="T28" fmla="*/ 2147483647 w 855"/>
              <a:gd name="T29" fmla="*/ 2147483647 h 533"/>
              <a:gd name="T30" fmla="*/ 2147483647 w 855"/>
              <a:gd name="T31" fmla="*/ 2147483647 h 533"/>
              <a:gd name="T32" fmla="*/ 2147483647 w 855"/>
              <a:gd name="T33" fmla="*/ 2147483647 h 533"/>
              <a:gd name="T34" fmla="*/ 2147483647 w 855"/>
              <a:gd name="T35" fmla="*/ 2147483647 h 533"/>
              <a:gd name="T36" fmla="*/ 2147483647 w 855"/>
              <a:gd name="T37" fmla="*/ 2147483647 h 533"/>
              <a:gd name="T38" fmla="*/ 2147483647 w 855"/>
              <a:gd name="T39" fmla="*/ 2147483647 h 533"/>
              <a:gd name="T40" fmla="*/ 2147483647 w 855"/>
              <a:gd name="T41" fmla="*/ 2147483647 h 533"/>
              <a:gd name="T42" fmla="*/ 2147483647 w 855"/>
              <a:gd name="T43" fmla="*/ 2147483647 h 533"/>
              <a:gd name="T44" fmla="*/ 2147483647 w 855"/>
              <a:gd name="T45" fmla="*/ 2147483647 h 533"/>
              <a:gd name="T46" fmla="*/ 2147483647 w 855"/>
              <a:gd name="T47" fmla="*/ 2147483647 h 533"/>
              <a:gd name="T48" fmla="*/ 2147483647 w 855"/>
              <a:gd name="T49" fmla="*/ 2147483647 h 533"/>
              <a:gd name="T50" fmla="*/ 2147483647 w 855"/>
              <a:gd name="T51" fmla="*/ 2147483647 h 533"/>
              <a:gd name="T52" fmla="*/ 2147483647 w 855"/>
              <a:gd name="T53" fmla="*/ 2147483647 h 533"/>
              <a:gd name="T54" fmla="*/ 2147483647 w 855"/>
              <a:gd name="T55" fmla="*/ 2147483647 h 533"/>
              <a:gd name="T56" fmla="*/ 2147483647 w 855"/>
              <a:gd name="T57" fmla="*/ 2147483647 h 533"/>
              <a:gd name="T58" fmla="*/ 2147483647 w 855"/>
              <a:gd name="T59" fmla="*/ 2147483647 h 533"/>
              <a:gd name="T60" fmla="*/ 2147483647 w 855"/>
              <a:gd name="T61" fmla="*/ 2147483647 h 533"/>
              <a:gd name="T62" fmla="*/ 2147483647 w 855"/>
              <a:gd name="T63" fmla="*/ 2147483647 h 533"/>
              <a:gd name="T64" fmla="*/ 2147483647 w 855"/>
              <a:gd name="T65" fmla="*/ 2147483647 h 533"/>
              <a:gd name="T66" fmla="*/ 2147483647 w 855"/>
              <a:gd name="T67" fmla="*/ 2147483647 h 533"/>
              <a:gd name="T68" fmla="*/ 2147483647 w 855"/>
              <a:gd name="T69" fmla="*/ 2147483647 h 533"/>
              <a:gd name="T70" fmla="*/ 2147483647 w 855"/>
              <a:gd name="T71" fmla="*/ 2147483647 h 533"/>
              <a:gd name="T72" fmla="*/ 2147483647 w 855"/>
              <a:gd name="T73" fmla="*/ 2147483647 h 533"/>
              <a:gd name="T74" fmla="*/ 2147483647 w 855"/>
              <a:gd name="T75" fmla="*/ 2147483647 h 533"/>
              <a:gd name="T76" fmla="*/ 2147483647 w 855"/>
              <a:gd name="T77" fmla="*/ 2147483647 h 533"/>
              <a:gd name="T78" fmla="*/ 2147483647 w 855"/>
              <a:gd name="T79" fmla="*/ 2147483647 h 533"/>
              <a:gd name="T80" fmla="*/ 2147483647 w 855"/>
              <a:gd name="T81" fmla="*/ 2147483647 h 533"/>
              <a:gd name="T82" fmla="*/ 2147483647 w 855"/>
              <a:gd name="T83" fmla="*/ 2147483647 h 533"/>
              <a:gd name="T84" fmla="*/ 2147483647 w 855"/>
              <a:gd name="T85" fmla="*/ 2147483647 h 533"/>
              <a:gd name="T86" fmla="*/ 2147483647 w 855"/>
              <a:gd name="T87" fmla="*/ 2147483647 h 533"/>
              <a:gd name="T88" fmla="*/ 2147483647 w 855"/>
              <a:gd name="T89" fmla="*/ 2147483647 h 533"/>
              <a:gd name="T90" fmla="*/ 2147483647 w 855"/>
              <a:gd name="T91" fmla="*/ 2147483647 h 533"/>
              <a:gd name="T92" fmla="*/ 2147483647 w 855"/>
              <a:gd name="T93" fmla="*/ 2147483647 h 533"/>
              <a:gd name="T94" fmla="*/ 2147483647 w 855"/>
              <a:gd name="T95" fmla="*/ 2147483647 h 533"/>
              <a:gd name="T96" fmla="*/ 2147483647 w 855"/>
              <a:gd name="T97" fmla="*/ 2147483647 h 533"/>
              <a:gd name="T98" fmla="*/ 2147483647 w 855"/>
              <a:gd name="T99" fmla="*/ 2147483647 h 533"/>
              <a:gd name="T100" fmla="*/ 2147483647 w 855"/>
              <a:gd name="T101" fmla="*/ 2147483647 h 533"/>
              <a:gd name="T102" fmla="*/ 2147483647 w 855"/>
              <a:gd name="T103" fmla="*/ 2147483647 h 533"/>
              <a:gd name="T104" fmla="*/ 2147483647 w 855"/>
              <a:gd name="T105" fmla="*/ 2147483647 h 533"/>
              <a:gd name="T106" fmla="*/ 2147483647 w 855"/>
              <a:gd name="T107" fmla="*/ 2147483647 h 533"/>
              <a:gd name="T108" fmla="*/ 2147483647 w 855"/>
              <a:gd name="T109" fmla="*/ 2147483647 h 533"/>
              <a:gd name="T110" fmla="*/ 2147483647 w 855"/>
              <a:gd name="T111" fmla="*/ 2147483647 h 533"/>
              <a:gd name="T112" fmla="*/ 2147483647 w 855"/>
              <a:gd name="T113" fmla="*/ 2147483647 h 533"/>
              <a:gd name="T114" fmla="*/ 2147483647 w 855"/>
              <a:gd name="T115" fmla="*/ 2147483647 h 533"/>
              <a:gd name="T116" fmla="*/ 2147483647 w 855"/>
              <a:gd name="T117" fmla="*/ 2147483647 h 533"/>
              <a:gd name="T118" fmla="*/ 2147483647 w 855"/>
              <a:gd name="T119" fmla="*/ 2147483647 h 533"/>
              <a:gd name="T120" fmla="*/ 2147483647 w 855"/>
              <a:gd name="T121" fmla="*/ 2147483647 h 533"/>
              <a:gd name="T122" fmla="*/ 2147483647 w 855"/>
              <a:gd name="T123" fmla="*/ 2147483647 h 533"/>
              <a:gd name="T124" fmla="*/ 2147483647 w 855"/>
              <a:gd name="T125" fmla="*/ 2147483647 h 5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55" h="533">
                <a:moveTo>
                  <a:pt x="202" y="118"/>
                </a:moveTo>
                <a:lnTo>
                  <a:pt x="219" y="113"/>
                </a:lnTo>
                <a:lnTo>
                  <a:pt x="245" y="106"/>
                </a:lnTo>
                <a:lnTo>
                  <a:pt x="262" y="102"/>
                </a:lnTo>
                <a:lnTo>
                  <a:pt x="351" y="81"/>
                </a:lnTo>
                <a:lnTo>
                  <a:pt x="357" y="79"/>
                </a:lnTo>
                <a:lnTo>
                  <a:pt x="359" y="79"/>
                </a:lnTo>
                <a:lnTo>
                  <a:pt x="364" y="78"/>
                </a:lnTo>
                <a:lnTo>
                  <a:pt x="383" y="72"/>
                </a:lnTo>
                <a:lnTo>
                  <a:pt x="402" y="68"/>
                </a:lnTo>
                <a:lnTo>
                  <a:pt x="431" y="59"/>
                </a:lnTo>
                <a:lnTo>
                  <a:pt x="441" y="58"/>
                </a:lnTo>
                <a:lnTo>
                  <a:pt x="454" y="54"/>
                </a:lnTo>
                <a:lnTo>
                  <a:pt x="459" y="52"/>
                </a:lnTo>
                <a:lnTo>
                  <a:pt x="478" y="48"/>
                </a:lnTo>
                <a:lnTo>
                  <a:pt x="489" y="45"/>
                </a:lnTo>
                <a:lnTo>
                  <a:pt x="510" y="38"/>
                </a:lnTo>
                <a:lnTo>
                  <a:pt x="517" y="37"/>
                </a:lnTo>
                <a:lnTo>
                  <a:pt x="526" y="35"/>
                </a:lnTo>
                <a:lnTo>
                  <a:pt x="529" y="34"/>
                </a:lnTo>
                <a:lnTo>
                  <a:pt x="575" y="21"/>
                </a:lnTo>
                <a:lnTo>
                  <a:pt x="577" y="21"/>
                </a:lnTo>
                <a:lnTo>
                  <a:pt x="594" y="17"/>
                </a:lnTo>
                <a:lnTo>
                  <a:pt x="621" y="8"/>
                </a:lnTo>
                <a:lnTo>
                  <a:pt x="639" y="4"/>
                </a:lnTo>
                <a:lnTo>
                  <a:pt x="654" y="0"/>
                </a:lnTo>
                <a:lnTo>
                  <a:pt x="658" y="17"/>
                </a:lnTo>
                <a:lnTo>
                  <a:pt x="659" y="21"/>
                </a:lnTo>
                <a:lnTo>
                  <a:pt x="677" y="99"/>
                </a:lnTo>
                <a:lnTo>
                  <a:pt x="677" y="100"/>
                </a:lnTo>
                <a:lnTo>
                  <a:pt x="679" y="108"/>
                </a:lnTo>
                <a:lnTo>
                  <a:pt x="682" y="122"/>
                </a:lnTo>
                <a:lnTo>
                  <a:pt x="684" y="129"/>
                </a:lnTo>
                <a:lnTo>
                  <a:pt x="685" y="133"/>
                </a:lnTo>
                <a:lnTo>
                  <a:pt x="685" y="136"/>
                </a:lnTo>
                <a:lnTo>
                  <a:pt x="686" y="137"/>
                </a:lnTo>
                <a:lnTo>
                  <a:pt x="691" y="160"/>
                </a:lnTo>
                <a:lnTo>
                  <a:pt x="692" y="163"/>
                </a:lnTo>
                <a:lnTo>
                  <a:pt x="692" y="166"/>
                </a:lnTo>
                <a:lnTo>
                  <a:pt x="702" y="207"/>
                </a:lnTo>
                <a:lnTo>
                  <a:pt x="713" y="254"/>
                </a:lnTo>
                <a:lnTo>
                  <a:pt x="714" y="257"/>
                </a:lnTo>
                <a:lnTo>
                  <a:pt x="717" y="275"/>
                </a:lnTo>
                <a:lnTo>
                  <a:pt x="724" y="305"/>
                </a:lnTo>
                <a:lnTo>
                  <a:pt x="726" y="312"/>
                </a:lnTo>
                <a:lnTo>
                  <a:pt x="727" y="315"/>
                </a:lnTo>
                <a:lnTo>
                  <a:pt x="730" y="325"/>
                </a:lnTo>
                <a:lnTo>
                  <a:pt x="731" y="333"/>
                </a:lnTo>
                <a:lnTo>
                  <a:pt x="738" y="363"/>
                </a:lnTo>
                <a:lnTo>
                  <a:pt x="773" y="354"/>
                </a:lnTo>
                <a:lnTo>
                  <a:pt x="802" y="347"/>
                </a:lnTo>
                <a:lnTo>
                  <a:pt x="822" y="342"/>
                </a:lnTo>
                <a:lnTo>
                  <a:pt x="841" y="336"/>
                </a:lnTo>
                <a:lnTo>
                  <a:pt x="854" y="333"/>
                </a:lnTo>
                <a:lnTo>
                  <a:pt x="855" y="356"/>
                </a:lnTo>
                <a:lnTo>
                  <a:pt x="843" y="466"/>
                </a:lnTo>
                <a:lnTo>
                  <a:pt x="814" y="479"/>
                </a:lnTo>
                <a:lnTo>
                  <a:pt x="802" y="483"/>
                </a:lnTo>
                <a:lnTo>
                  <a:pt x="775" y="495"/>
                </a:lnTo>
                <a:lnTo>
                  <a:pt x="771" y="510"/>
                </a:lnTo>
                <a:lnTo>
                  <a:pt x="754" y="509"/>
                </a:lnTo>
                <a:lnTo>
                  <a:pt x="729" y="533"/>
                </a:lnTo>
                <a:lnTo>
                  <a:pt x="730" y="468"/>
                </a:lnTo>
                <a:lnTo>
                  <a:pt x="710" y="474"/>
                </a:lnTo>
                <a:lnTo>
                  <a:pt x="718" y="439"/>
                </a:lnTo>
                <a:lnTo>
                  <a:pt x="708" y="431"/>
                </a:lnTo>
                <a:lnTo>
                  <a:pt x="706" y="431"/>
                </a:lnTo>
                <a:lnTo>
                  <a:pt x="705" y="438"/>
                </a:lnTo>
                <a:lnTo>
                  <a:pt x="692" y="428"/>
                </a:lnTo>
                <a:lnTo>
                  <a:pt x="689" y="407"/>
                </a:lnTo>
                <a:lnTo>
                  <a:pt x="686" y="441"/>
                </a:lnTo>
                <a:lnTo>
                  <a:pt x="662" y="448"/>
                </a:lnTo>
                <a:lnTo>
                  <a:pt x="645" y="434"/>
                </a:lnTo>
                <a:lnTo>
                  <a:pt x="620" y="383"/>
                </a:lnTo>
                <a:lnTo>
                  <a:pt x="635" y="371"/>
                </a:lnTo>
                <a:lnTo>
                  <a:pt x="622" y="344"/>
                </a:lnTo>
                <a:lnTo>
                  <a:pt x="646" y="336"/>
                </a:lnTo>
                <a:lnTo>
                  <a:pt x="623" y="309"/>
                </a:lnTo>
                <a:lnTo>
                  <a:pt x="611" y="333"/>
                </a:lnTo>
                <a:lnTo>
                  <a:pt x="606" y="306"/>
                </a:lnTo>
                <a:lnTo>
                  <a:pt x="627" y="274"/>
                </a:lnTo>
                <a:lnTo>
                  <a:pt x="613" y="249"/>
                </a:lnTo>
                <a:lnTo>
                  <a:pt x="615" y="261"/>
                </a:lnTo>
                <a:lnTo>
                  <a:pt x="602" y="274"/>
                </a:lnTo>
                <a:lnTo>
                  <a:pt x="598" y="224"/>
                </a:lnTo>
                <a:lnTo>
                  <a:pt x="611" y="238"/>
                </a:lnTo>
                <a:lnTo>
                  <a:pt x="626" y="228"/>
                </a:lnTo>
                <a:lnTo>
                  <a:pt x="622" y="200"/>
                </a:lnTo>
                <a:lnTo>
                  <a:pt x="604" y="196"/>
                </a:lnTo>
                <a:lnTo>
                  <a:pt x="599" y="174"/>
                </a:lnTo>
                <a:lnTo>
                  <a:pt x="614" y="123"/>
                </a:lnTo>
                <a:lnTo>
                  <a:pt x="636" y="110"/>
                </a:lnTo>
                <a:lnTo>
                  <a:pt x="626" y="57"/>
                </a:lnTo>
                <a:lnTo>
                  <a:pt x="613" y="65"/>
                </a:lnTo>
                <a:lnTo>
                  <a:pt x="611" y="105"/>
                </a:lnTo>
                <a:lnTo>
                  <a:pt x="591" y="127"/>
                </a:lnTo>
                <a:lnTo>
                  <a:pt x="588" y="147"/>
                </a:lnTo>
                <a:lnTo>
                  <a:pt x="578" y="133"/>
                </a:lnTo>
                <a:lnTo>
                  <a:pt x="572" y="150"/>
                </a:lnTo>
                <a:lnTo>
                  <a:pt x="573" y="166"/>
                </a:lnTo>
                <a:lnTo>
                  <a:pt x="549" y="184"/>
                </a:lnTo>
                <a:lnTo>
                  <a:pt x="549" y="186"/>
                </a:lnTo>
                <a:lnTo>
                  <a:pt x="571" y="204"/>
                </a:lnTo>
                <a:lnTo>
                  <a:pt x="581" y="241"/>
                </a:lnTo>
                <a:lnTo>
                  <a:pt x="566" y="316"/>
                </a:lnTo>
                <a:lnTo>
                  <a:pt x="575" y="330"/>
                </a:lnTo>
                <a:lnTo>
                  <a:pt x="590" y="391"/>
                </a:lnTo>
                <a:lnTo>
                  <a:pt x="617" y="422"/>
                </a:lnTo>
                <a:lnTo>
                  <a:pt x="614" y="442"/>
                </a:lnTo>
                <a:lnTo>
                  <a:pt x="623" y="444"/>
                </a:lnTo>
                <a:lnTo>
                  <a:pt x="622" y="458"/>
                </a:lnTo>
                <a:lnTo>
                  <a:pt x="639" y="492"/>
                </a:lnTo>
                <a:lnTo>
                  <a:pt x="646" y="517"/>
                </a:lnTo>
                <a:lnTo>
                  <a:pt x="622" y="496"/>
                </a:lnTo>
                <a:lnTo>
                  <a:pt x="617" y="505"/>
                </a:lnTo>
                <a:lnTo>
                  <a:pt x="582" y="478"/>
                </a:lnTo>
                <a:lnTo>
                  <a:pt x="549" y="481"/>
                </a:lnTo>
                <a:lnTo>
                  <a:pt x="539" y="461"/>
                </a:lnTo>
                <a:lnTo>
                  <a:pt x="534" y="475"/>
                </a:lnTo>
                <a:lnTo>
                  <a:pt x="525" y="472"/>
                </a:lnTo>
                <a:lnTo>
                  <a:pt x="505" y="439"/>
                </a:lnTo>
                <a:lnTo>
                  <a:pt x="483" y="447"/>
                </a:lnTo>
                <a:lnTo>
                  <a:pt x="476" y="459"/>
                </a:lnTo>
                <a:lnTo>
                  <a:pt x="461" y="461"/>
                </a:lnTo>
                <a:lnTo>
                  <a:pt x="454" y="418"/>
                </a:lnTo>
                <a:lnTo>
                  <a:pt x="470" y="381"/>
                </a:lnTo>
                <a:lnTo>
                  <a:pt x="469" y="369"/>
                </a:lnTo>
                <a:lnTo>
                  <a:pt x="469" y="367"/>
                </a:lnTo>
                <a:lnTo>
                  <a:pt x="475" y="359"/>
                </a:lnTo>
                <a:lnTo>
                  <a:pt x="481" y="343"/>
                </a:lnTo>
                <a:lnTo>
                  <a:pt x="479" y="337"/>
                </a:lnTo>
                <a:lnTo>
                  <a:pt x="479" y="332"/>
                </a:lnTo>
                <a:lnTo>
                  <a:pt x="479" y="330"/>
                </a:lnTo>
                <a:lnTo>
                  <a:pt x="490" y="310"/>
                </a:lnTo>
                <a:lnTo>
                  <a:pt x="498" y="295"/>
                </a:lnTo>
                <a:lnTo>
                  <a:pt x="476" y="278"/>
                </a:lnTo>
                <a:lnTo>
                  <a:pt x="466" y="278"/>
                </a:lnTo>
                <a:lnTo>
                  <a:pt x="461" y="286"/>
                </a:lnTo>
                <a:lnTo>
                  <a:pt x="458" y="293"/>
                </a:lnTo>
                <a:lnTo>
                  <a:pt x="452" y="285"/>
                </a:lnTo>
                <a:lnTo>
                  <a:pt x="431" y="282"/>
                </a:lnTo>
                <a:lnTo>
                  <a:pt x="430" y="272"/>
                </a:lnTo>
                <a:lnTo>
                  <a:pt x="414" y="266"/>
                </a:lnTo>
                <a:lnTo>
                  <a:pt x="406" y="268"/>
                </a:lnTo>
                <a:lnTo>
                  <a:pt x="377" y="255"/>
                </a:lnTo>
                <a:lnTo>
                  <a:pt x="383" y="225"/>
                </a:lnTo>
                <a:lnTo>
                  <a:pt x="375" y="218"/>
                </a:lnTo>
                <a:lnTo>
                  <a:pt x="346" y="207"/>
                </a:lnTo>
                <a:lnTo>
                  <a:pt x="339" y="204"/>
                </a:lnTo>
                <a:lnTo>
                  <a:pt x="332" y="207"/>
                </a:lnTo>
                <a:lnTo>
                  <a:pt x="326" y="205"/>
                </a:lnTo>
                <a:lnTo>
                  <a:pt x="322" y="181"/>
                </a:lnTo>
                <a:lnTo>
                  <a:pt x="305" y="161"/>
                </a:lnTo>
                <a:lnTo>
                  <a:pt x="290" y="127"/>
                </a:lnTo>
                <a:lnTo>
                  <a:pt x="268" y="137"/>
                </a:lnTo>
                <a:lnTo>
                  <a:pt x="263" y="133"/>
                </a:lnTo>
                <a:lnTo>
                  <a:pt x="243" y="118"/>
                </a:lnTo>
                <a:lnTo>
                  <a:pt x="221" y="142"/>
                </a:lnTo>
                <a:lnTo>
                  <a:pt x="207" y="142"/>
                </a:lnTo>
                <a:lnTo>
                  <a:pt x="200" y="146"/>
                </a:lnTo>
                <a:lnTo>
                  <a:pt x="202" y="152"/>
                </a:lnTo>
                <a:lnTo>
                  <a:pt x="189" y="183"/>
                </a:lnTo>
                <a:lnTo>
                  <a:pt x="183" y="183"/>
                </a:lnTo>
                <a:lnTo>
                  <a:pt x="160" y="183"/>
                </a:lnTo>
                <a:lnTo>
                  <a:pt x="155" y="186"/>
                </a:lnTo>
                <a:lnTo>
                  <a:pt x="125" y="164"/>
                </a:lnTo>
                <a:lnTo>
                  <a:pt x="96" y="222"/>
                </a:lnTo>
                <a:lnTo>
                  <a:pt x="84" y="218"/>
                </a:lnTo>
                <a:lnTo>
                  <a:pt x="63" y="255"/>
                </a:lnTo>
                <a:lnTo>
                  <a:pt x="56" y="264"/>
                </a:lnTo>
                <a:lnTo>
                  <a:pt x="54" y="272"/>
                </a:lnTo>
                <a:lnTo>
                  <a:pt x="37" y="292"/>
                </a:lnTo>
                <a:lnTo>
                  <a:pt x="23" y="317"/>
                </a:lnTo>
                <a:lnTo>
                  <a:pt x="21" y="317"/>
                </a:lnTo>
                <a:lnTo>
                  <a:pt x="7" y="221"/>
                </a:lnTo>
                <a:lnTo>
                  <a:pt x="0" y="166"/>
                </a:lnTo>
                <a:lnTo>
                  <a:pt x="6" y="164"/>
                </a:lnTo>
                <a:lnTo>
                  <a:pt x="11" y="163"/>
                </a:lnTo>
                <a:lnTo>
                  <a:pt x="15" y="161"/>
                </a:lnTo>
                <a:lnTo>
                  <a:pt x="70" y="149"/>
                </a:lnTo>
                <a:lnTo>
                  <a:pt x="77" y="147"/>
                </a:lnTo>
                <a:lnTo>
                  <a:pt x="100" y="142"/>
                </a:lnTo>
                <a:lnTo>
                  <a:pt x="107" y="140"/>
                </a:lnTo>
                <a:lnTo>
                  <a:pt x="112" y="139"/>
                </a:lnTo>
                <a:lnTo>
                  <a:pt x="119" y="137"/>
                </a:lnTo>
                <a:lnTo>
                  <a:pt x="167" y="126"/>
                </a:lnTo>
                <a:lnTo>
                  <a:pt x="174" y="123"/>
                </a:lnTo>
                <a:lnTo>
                  <a:pt x="195" y="119"/>
                </a:lnTo>
                <a:lnTo>
                  <a:pt x="196" y="119"/>
                </a:lnTo>
                <a:lnTo>
                  <a:pt x="202" y="11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0" name="Freeform 10"/>
          <p:cNvSpPr>
            <a:spLocks noChangeAspect="1"/>
          </p:cNvSpPr>
          <p:nvPr/>
        </p:nvSpPr>
        <p:spPr bwMode="auto">
          <a:xfrm>
            <a:off x="9214756" y="1646110"/>
            <a:ext cx="536247" cy="842080"/>
          </a:xfrm>
          <a:custGeom>
            <a:avLst/>
            <a:gdLst>
              <a:gd name="T0" fmla="*/ 2147483647 w 696"/>
              <a:gd name="T1" fmla="*/ 2147483647 h 1357"/>
              <a:gd name="T2" fmla="*/ 2147483647 w 696"/>
              <a:gd name="T3" fmla="*/ 2147483647 h 1357"/>
              <a:gd name="T4" fmla="*/ 1133934038 w 696"/>
              <a:gd name="T5" fmla="*/ 2147483647 h 1357"/>
              <a:gd name="T6" fmla="*/ 1889890787 w 696"/>
              <a:gd name="T7" fmla="*/ 2147483647 h 1357"/>
              <a:gd name="T8" fmla="*/ 2147483647 w 696"/>
              <a:gd name="T9" fmla="*/ 2147483647 h 1357"/>
              <a:gd name="T10" fmla="*/ 2147483647 w 696"/>
              <a:gd name="T11" fmla="*/ 2147483647 h 1357"/>
              <a:gd name="T12" fmla="*/ 2147483647 w 696"/>
              <a:gd name="T13" fmla="*/ 2147483647 h 1357"/>
              <a:gd name="T14" fmla="*/ 2147483647 w 696"/>
              <a:gd name="T15" fmla="*/ 2147483647 h 1357"/>
              <a:gd name="T16" fmla="*/ 2147483647 w 696"/>
              <a:gd name="T17" fmla="*/ 2147483647 h 1357"/>
              <a:gd name="T18" fmla="*/ 2147483647 w 696"/>
              <a:gd name="T19" fmla="*/ 2147483647 h 1357"/>
              <a:gd name="T20" fmla="*/ 2147483647 w 696"/>
              <a:gd name="T21" fmla="*/ 2147483647 h 1357"/>
              <a:gd name="T22" fmla="*/ 2147483647 w 696"/>
              <a:gd name="T23" fmla="*/ 2147483647 h 1357"/>
              <a:gd name="T24" fmla="*/ 2147483647 w 696"/>
              <a:gd name="T25" fmla="*/ 2147483647 h 1357"/>
              <a:gd name="T26" fmla="*/ 2147483647 w 696"/>
              <a:gd name="T27" fmla="*/ 0 h 1357"/>
              <a:gd name="T28" fmla="*/ 2147483647 w 696"/>
              <a:gd name="T29" fmla="*/ 2147483647 h 1357"/>
              <a:gd name="T30" fmla="*/ 2147483647 w 696"/>
              <a:gd name="T31" fmla="*/ 2147483647 h 1357"/>
              <a:gd name="T32" fmla="*/ 2147483647 w 696"/>
              <a:gd name="T33" fmla="*/ 2147483647 h 1357"/>
              <a:gd name="T34" fmla="*/ 2147483647 w 696"/>
              <a:gd name="T35" fmla="*/ 2147483647 h 1357"/>
              <a:gd name="T36" fmla="*/ 2147483647 w 696"/>
              <a:gd name="T37" fmla="*/ 2147483647 h 1357"/>
              <a:gd name="T38" fmla="*/ 2147483647 w 696"/>
              <a:gd name="T39" fmla="*/ 2147483647 h 1357"/>
              <a:gd name="T40" fmla="*/ 2147483647 w 696"/>
              <a:gd name="T41" fmla="*/ 2147483647 h 1357"/>
              <a:gd name="T42" fmla="*/ 2147483647 w 696"/>
              <a:gd name="T43" fmla="*/ 2147483647 h 1357"/>
              <a:gd name="T44" fmla="*/ 2147483647 w 696"/>
              <a:gd name="T45" fmla="*/ 2147483647 h 1357"/>
              <a:gd name="T46" fmla="*/ 2147483647 w 696"/>
              <a:gd name="T47" fmla="*/ 2147483647 h 1357"/>
              <a:gd name="T48" fmla="*/ 2147483647 w 696"/>
              <a:gd name="T49" fmla="*/ 2147483647 h 1357"/>
              <a:gd name="T50" fmla="*/ 2147483647 w 696"/>
              <a:gd name="T51" fmla="*/ 2147483647 h 1357"/>
              <a:gd name="T52" fmla="*/ 2147483647 w 696"/>
              <a:gd name="T53" fmla="*/ 2147483647 h 1357"/>
              <a:gd name="T54" fmla="*/ 2147483647 w 696"/>
              <a:gd name="T55" fmla="*/ 2147483647 h 1357"/>
              <a:gd name="T56" fmla="*/ 2147483647 w 696"/>
              <a:gd name="T57" fmla="*/ 2147483647 h 1357"/>
              <a:gd name="T58" fmla="*/ 2147483647 w 696"/>
              <a:gd name="T59" fmla="*/ 2147483647 h 1357"/>
              <a:gd name="T60" fmla="*/ 2147483647 w 696"/>
              <a:gd name="T61" fmla="*/ 2147483647 h 1357"/>
              <a:gd name="T62" fmla="*/ 2147483647 w 696"/>
              <a:gd name="T63" fmla="*/ 2147483647 h 1357"/>
              <a:gd name="T64" fmla="*/ 2147483647 w 696"/>
              <a:gd name="T65" fmla="*/ 2147483647 h 1357"/>
              <a:gd name="T66" fmla="*/ 2147483647 w 696"/>
              <a:gd name="T67" fmla="*/ 2147483647 h 1357"/>
              <a:gd name="T68" fmla="*/ 2147483647 w 696"/>
              <a:gd name="T69" fmla="*/ 2147483647 h 1357"/>
              <a:gd name="T70" fmla="*/ 2147483647 w 696"/>
              <a:gd name="T71" fmla="*/ 2147483647 h 1357"/>
              <a:gd name="T72" fmla="*/ 2147483647 w 696"/>
              <a:gd name="T73" fmla="*/ 2147483647 h 1357"/>
              <a:gd name="T74" fmla="*/ 2147483647 w 696"/>
              <a:gd name="T75" fmla="*/ 2147483647 h 1357"/>
              <a:gd name="T76" fmla="*/ 2147483647 w 696"/>
              <a:gd name="T77" fmla="*/ 2147483647 h 1357"/>
              <a:gd name="T78" fmla="*/ 2147483647 w 696"/>
              <a:gd name="T79" fmla="*/ 2147483647 h 1357"/>
              <a:gd name="T80" fmla="*/ 2147483647 w 696"/>
              <a:gd name="T81" fmla="*/ 2147483647 h 1357"/>
              <a:gd name="T82" fmla="*/ 2147483647 w 696"/>
              <a:gd name="T83" fmla="*/ 2147483647 h 1357"/>
              <a:gd name="T84" fmla="*/ 2147483647 w 696"/>
              <a:gd name="T85" fmla="*/ 2147483647 h 1357"/>
              <a:gd name="T86" fmla="*/ 2147483647 w 696"/>
              <a:gd name="T87" fmla="*/ 2147483647 h 1357"/>
              <a:gd name="T88" fmla="*/ 2147483647 w 696"/>
              <a:gd name="T89" fmla="*/ 2147483647 h 1357"/>
              <a:gd name="T90" fmla="*/ 2147483647 w 696"/>
              <a:gd name="T91" fmla="*/ 2147483647 h 1357"/>
              <a:gd name="T92" fmla="*/ 2147483647 w 696"/>
              <a:gd name="T93" fmla="*/ 2147483647 h 1357"/>
              <a:gd name="T94" fmla="*/ 2147483647 w 696"/>
              <a:gd name="T95" fmla="*/ 2147483647 h 1357"/>
              <a:gd name="T96" fmla="*/ 2147483647 w 696"/>
              <a:gd name="T97" fmla="*/ 2147483647 h 1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96" h="1357">
                <a:moveTo>
                  <a:pt x="105" y="1165"/>
                </a:moveTo>
                <a:lnTo>
                  <a:pt x="91" y="1105"/>
                </a:lnTo>
                <a:lnTo>
                  <a:pt x="73" y="1035"/>
                </a:lnTo>
                <a:lnTo>
                  <a:pt x="71" y="1026"/>
                </a:lnTo>
                <a:lnTo>
                  <a:pt x="37" y="894"/>
                </a:lnTo>
                <a:lnTo>
                  <a:pt x="3" y="767"/>
                </a:lnTo>
                <a:lnTo>
                  <a:pt x="0" y="753"/>
                </a:lnTo>
                <a:lnTo>
                  <a:pt x="5" y="723"/>
                </a:lnTo>
                <a:lnTo>
                  <a:pt x="37" y="746"/>
                </a:lnTo>
                <a:lnTo>
                  <a:pt x="37" y="733"/>
                </a:lnTo>
                <a:lnTo>
                  <a:pt x="41" y="687"/>
                </a:lnTo>
                <a:lnTo>
                  <a:pt x="63" y="687"/>
                </a:lnTo>
                <a:lnTo>
                  <a:pt x="50" y="626"/>
                </a:lnTo>
                <a:lnTo>
                  <a:pt x="58" y="606"/>
                </a:lnTo>
                <a:lnTo>
                  <a:pt x="80" y="573"/>
                </a:lnTo>
                <a:lnTo>
                  <a:pt x="91" y="511"/>
                </a:lnTo>
                <a:lnTo>
                  <a:pt x="77" y="498"/>
                </a:lnTo>
                <a:lnTo>
                  <a:pt x="77" y="461"/>
                </a:lnTo>
                <a:lnTo>
                  <a:pt x="69" y="424"/>
                </a:lnTo>
                <a:lnTo>
                  <a:pt x="90" y="366"/>
                </a:lnTo>
                <a:lnTo>
                  <a:pt x="84" y="321"/>
                </a:lnTo>
                <a:lnTo>
                  <a:pt x="81" y="284"/>
                </a:lnTo>
                <a:lnTo>
                  <a:pt x="153" y="26"/>
                </a:lnTo>
                <a:lnTo>
                  <a:pt x="188" y="63"/>
                </a:lnTo>
                <a:lnTo>
                  <a:pt x="203" y="78"/>
                </a:lnTo>
                <a:lnTo>
                  <a:pt x="264" y="50"/>
                </a:lnTo>
                <a:lnTo>
                  <a:pt x="297" y="4"/>
                </a:lnTo>
                <a:lnTo>
                  <a:pt x="311" y="0"/>
                </a:lnTo>
                <a:lnTo>
                  <a:pt x="371" y="27"/>
                </a:lnTo>
                <a:lnTo>
                  <a:pt x="386" y="47"/>
                </a:lnTo>
                <a:lnTo>
                  <a:pt x="402" y="51"/>
                </a:lnTo>
                <a:lnTo>
                  <a:pt x="498" y="443"/>
                </a:lnTo>
                <a:lnTo>
                  <a:pt x="552" y="451"/>
                </a:lnTo>
                <a:lnTo>
                  <a:pt x="560" y="443"/>
                </a:lnTo>
                <a:lnTo>
                  <a:pt x="583" y="543"/>
                </a:lnTo>
                <a:lnTo>
                  <a:pt x="609" y="569"/>
                </a:lnTo>
                <a:lnTo>
                  <a:pt x="615" y="566"/>
                </a:lnTo>
                <a:lnTo>
                  <a:pt x="615" y="550"/>
                </a:lnTo>
                <a:lnTo>
                  <a:pt x="647" y="556"/>
                </a:lnTo>
                <a:lnTo>
                  <a:pt x="681" y="604"/>
                </a:lnTo>
                <a:lnTo>
                  <a:pt x="696" y="633"/>
                </a:lnTo>
                <a:lnTo>
                  <a:pt x="664" y="706"/>
                </a:lnTo>
                <a:lnTo>
                  <a:pt x="659" y="706"/>
                </a:lnTo>
                <a:lnTo>
                  <a:pt x="660" y="712"/>
                </a:lnTo>
                <a:lnTo>
                  <a:pt x="653" y="709"/>
                </a:lnTo>
                <a:lnTo>
                  <a:pt x="641" y="715"/>
                </a:lnTo>
                <a:lnTo>
                  <a:pt x="643" y="722"/>
                </a:lnTo>
                <a:lnTo>
                  <a:pt x="626" y="742"/>
                </a:lnTo>
                <a:lnTo>
                  <a:pt x="628" y="759"/>
                </a:lnTo>
                <a:lnTo>
                  <a:pt x="617" y="780"/>
                </a:lnTo>
                <a:lnTo>
                  <a:pt x="612" y="767"/>
                </a:lnTo>
                <a:lnTo>
                  <a:pt x="581" y="776"/>
                </a:lnTo>
                <a:lnTo>
                  <a:pt x="576" y="806"/>
                </a:lnTo>
                <a:lnTo>
                  <a:pt x="565" y="811"/>
                </a:lnTo>
                <a:lnTo>
                  <a:pt x="554" y="820"/>
                </a:lnTo>
                <a:lnTo>
                  <a:pt x="555" y="840"/>
                </a:lnTo>
                <a:lnTo>
                  <a:pt x="527" y="878"/>
                </a:lnTo>
                <a:lnTo>
                  <a:pt x="501" y="882"/>
                </a:lnTo>
                <a:lnTo>
                  <a:pt x="473" y="843"/>
                </a:lnTo>
                <a:lnTo>
                  <a:pt x="480" y="868"/>
                </a:lnTo>
                <a:lnTo>
                  <a:pt x="461" y="939"/>
                </a:lnTo>
                <a:lnTo>
                  <a:pt x="428" y="891"/>
                </a:lnTo>
                <a:lnTo>
                  <a:pt x="421" y="836"/>
                </a:lnTo>
                <a:lnTo>
                  <a:pt x="419" y="834"/>
                </a:lnTo>
                <a:lnTo>
                  <a:pt x="411" y="860"/>
                </a:lnTo>
                <a:lnTo>
                  <a:pt x="401" y="881"/>
                </a:lnTo>
                <a:lnTo>
                  <a:pt x="399" y="921"/>
                </a:lnTo>
                <a:lnTo>
                  <a:pt x="399" y="959"/>
                </a:lnTo>
                <a:lnTo>
                  <a:pt x="411" y="993"/>
                </a:lnTo>
                <a:lnTo>
                  <a:pt x="376" y="1044"/>
                </a:lnTo>
                <a:lnTo>
                  <a:pt x="362" y="1041"/>
                </a:lnTo>
                <a:lnTo>
                  <a:pt x="348" y="1054"/>
                </a:lnTo>
                <a:lnTo>
                  <a:pt x="346" y="1068"/>
                </a:lnTo>
                <a:lnTo>
                  <a:pt x="329" y="1082"/>
                </a:lnTo>
                <a:lnTo>
                  <a:pt x="317" y="1084"/>
                </a:lnTo>
                <a:lnTo>
                  <a:pt x="313" y="1106"/>
                </a:lnTo>
                <a:lnTo>
                  <a:pt x="303" y="1126"/>
                </a:lnTo>
                <a:lnTo>
                  <a:pt x="290" y="1115"/>
                </a:lnTo>
                <a:lnTo>
                  <a:pt x="283" y="1111"/>
                </a:lnTo>
                <a:lnTo>
                  <a:pt x="274" y="1131"/>
                </a:lnTo>
                <a:lnTo>
                  <a:pt x="252" y="1145"/>
                </a:lnTo>
                <a:lnTo>
                  <a:pt x="245" y="1167"/>
                </a:lnTo>
                <a:lnTo>
                  <a:pt x="251" y="1184"/>
                </a:lnTo>
                <a:lnTo>
                  <a:pt x="248" y="1194"/>
                </a:lnTo>
                <a:lnTo>
                  <a:pt x="241" y="1192"/>
                </a:lnTo>
                <a:lnTo>
                  <a:pt x="227" y="1201"/>
                </a:lnTo>
                <a:lnTo>
                  <a:pt x="224" y="1214"/>
                </a:lnTo>
                <a:lnTo>
                  <a:pt x="228" y="1224"/>
                </a:lnTo>
                <a:lnTo>
                  <a:pt x="236" y="1223"/>
                </a:lnTo>
                <a:lnTo>
                  <a:pt x="205" y="1296"/>
                </a:lnTo>
                <a:lnTo>
                  <a:pt x="211" y="1321"/>
                </a:lnTo>
                <a:lnTo>
                  <a:pt x="199" y="1357"/>
                </a:lnTo>
                <a:lnTo>
                  <a:pt x="191" y="1355"/>
                </a:lnTo>
                <a:lnTo>
                  <a:pt x="176" y="1346"/>
                </a:lnTo>
                <a:lnTo>
                  <a:pt x="164" y="1311"/>
                </a:lnTo>
                <a:lnTo>
                  <a:pt x="138" y="1292"/>
                </a:lnTo>
                <a:lnTo>
                  <a:pt x="125" y="1235"/>
                </a:lnTo>
                <a:lnTo>
                  <a:pt x="108" y="1176"/>
                </a:lnTo>
                <a:lnTo>
                  <a:pt x="105" y="116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1" name="Freeform 11"/>
          <p:cNvSpPr>
            <a:spLocks noChangeAspect="1"/>
          </p:cNvSpPr>
          <p:nvPr/>
        </p:nvSpPr>
        <p:spPr bwMode="auto">
          <a:xfrm>
            <a:off x="9593680" y="2207496"/>
            <a:ext cx="23683" cy="15858"/>
          </a:xfrm>
          <a:custGeom>
            <a:avLst/>
            <a:gdLst>
              <a:gd name="T0" fmla="*/ 1474141951 w 31"/>
              <a:gd name="T1" fmla="*/ 2147483647 h 25"/>
              <a:gd name="T2" fmla="*/ 2147483647 w 31"/>
              <a:gd name="T3" fmla="*/ 2147483647 h 25"/>
              <a:gd name="T4" fmla="*/ 2147483647 w 31"/>
              <a:gd name="T5" fmla="*/ 0 h 25"/>
              <a:gd name="T6" fmla="*/ 0 w 31"/>
              <a:gd name="T7" fmla="*/ 2048383000 h 25"/>
              <a:gd name="T8" fmla="*/ 1474141951 w 31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25">
                <a:moveTo>
                  <a:pt x="4" y="25"/>
                </a:moveTo>
                <a:lnTo>
                  <a:pt x="31" y="15"/>
                </a:lnTo>
                <a:lnTo>
                  <a:pt x="17" y="0"/>
                </a:lnTo>
                <a:lnTo>
                  <a:pt x="0" y="8"/>
                </a:lnTo>
                <a:lnTo>
                  <a:pt x="4" y="2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2" name="Freeform 12"/>
          <p:cNvSpPr>
            <a:spLocks noChangeAspect="1"/>
          </p:cNvSpPr>
          <p:nvPr/>
        </p:nvSpPr>
        <p:spPr bwMode="auto">
          <a:xfrm>
            <a:off x="8878122" y="2925882"/>
            <a:ext cx="191153" cy="444035"/>
          </a:xfrm>
          <a:custGeom>
            <a:avLst/>
            <a:gdLst>
              <a:gd name="T0" fmla="*/ 2147483647 w 251"/>
              <a:gd name="T1" fmla="*/ 2147483647 h 719"/>
              <a:gd name="T2" fmla="*/ 2147483647 w 251"/>
              <a:gd name="T3" fmla="*/ 2147483647 h 719"/>
              <a:gd name="T4" fmla="*/ 2147483647 w 251"/>
              <a:gd name="T5" fmla="*/ 2147483647 h 719"/>
              <a:gd name="T6" fmla="*/ 2147483647 w 251"/>
              <a:gd name="T7" fmla="*/ 2147483647 h 719"/>
              <a:gd name="T8" fmla="*/ 2147483647 w 251"/>
              <a:gd name="T9" fmla="*/ 2147483647 h 719"/>
              <a:gd name="T10" fmla="*/ 2147483647 w 251"/>
              <a:gd name="T11" fmla="*/ 2147483647 h 719"/>
              <a:gd name="T12" fmla="*/ 2147483647 w 251"/>
              <a:gd name="T13" fmla="*/ 2147483647 h 719"/>
              <a:gd name="T14" fmla="*/ 2147483647 w 251"/>
              <a:gd name="T15" fmla="*/ 2147483647 h 719"/>
              <a:gd name="T16" fmla="*/ 2147483647 w 251"/>
              <a:gd name="T17" fmla="*/ 2147483647 h 719"/>
              <a:gd name="T18" fmla="*/ 2147483647 w 251"/>
              <a:gd name="T19" fmla="*/ 2147483647 h 719"/>
              <a:gd name="T20" fmla="*/ 2147483647 w 251"/>
              <a:gd name="T21" fmla="*/ 2147483647 h 719"/>
              <a:gd name="T22" fmla="*/ 2147483647 w 251"/>
              <a:gd name="T23" fmla="*/ 2147483647 h 719"/>
              <a:gd name="T24" fmla="*/ 2147483647 w 251"/>
              <a:gd name="T25" fmla="*/ 2147483647 h 719"/>
              <a:gd name="T26" fmla="*/ 2147483647 w 251"/>
              <a:gd name="T27" fmla="*/ 2147483647 h 719"/>
              <a:gd name="T28" fmla="*/ 2147483647 w 251"/>
              <a:gd name="T29" fmla="*/ 2147483647 h 719"/>
              <a:gd name="T30" fmla="*/ 2147483647 w 251"/>
              <a:gd name="T31" fmla="*/ 2147483647 h 719"/>
              <a:gd name="T32" fmla="*/ 2147483647 w 251"/>
              <a:gd name="T33" fmla="*/ 2147483647 h 719"/>
              <a:gd name="T34" fmla="*/ 2147483647 w 251"/>
              <a:gd name="T35" fmla="*/ 2147483647 h 719"/>
              <a:gd name="T36" fmla="*/ 2147483647 w 251"/>
              <a:gd name="T37" fmla="*/ 2147483647 h 719"/>
              <a:gd name="T38" fmla="*/ 2147483647 w 251"/>
              <a:gd name="T39" fmla="*/ 2147483647 h 719"/>
              <a:gd name="T40" fmla="*/ 2147483647 w 251"/>
              <a:gd name="T41" fmla="*/ 2147483647 h 719"/>
              <a:gd name="T42" fmla="*/ 2147483647 w 251"/>
              <a:gd name="T43" fmla="*/ 1654142764 h 719"/>
              <a:gd name="T44" fmla="*/ 2147483647 w 251"/>
              <a:gd name="T45" fmla="*/ 2147483647 h 719"/>
              <a:gd name="T46" fmla="*/ 2147483647 w 251"/>
              <a:gd name="T47" fmla="*/ 2147483647 h 719"/>
              <a:gd name="T48" fmla="*/ 2147483647 w 251"/>
              <a:gd name="T49" fmla="*/ 2147483647 h 719"/>
              <a:gd name="T50" fmla="*/ 2147483647 w 251"/>
              <a:gd name="T51" fmla="*/ 2147483647 h 719"/>
              <a:gd name="T52" fmla="*/ 1825019731 w 251"/>
              <a:gd name="T53" fmla="*/ 2147483647 h 719"/>
              <a:gd name="T54" fmla="*/ 2147483647 w 251"/>
              <a:gd name="T55" fmla="*/ 2147483647 h 719"/>
              <a:gd name="T56" fmla="*/ 2147483647 w 251"/>
              <a:gd name="T57" fmla="*/ 2147483647 h 719"/>
              <a:gd name="T58" fmla="*/ 2147483647 w 251"/>
              <a:gd name="T59" fmla="*/ 2147483647 h 719"/>
              <a:gd name="T60" fmla="*/ 2147483647 w 251"/>
              <a:gd name="T61" fmla="*/ 2147483647 h 719"/>
              <a:gd name="T62" fmla="*/ 2147483647 w 251"/>
              <a:gd name="T63" fmla="*/ 2147483647 h 719"/>
              <a:gd name="T64" fmla="*/ 2147483647 w 251"/>
              <a:gd name="T65" fmla="*/ 2147483647 h 719"/>
              <a:gd name="T66" fmla="*/ 2147483647 w 251"/>
              <a:gd name="T67" fmla="*/ 2147483647 h 719"/>
              <a:gd name="T68" fmla="*/ 2147483647 w 251"/>
              <a:gd name="T69" fmla="*/ 2147483647 h 719"/>
              <a:gd name="T70" fmla="*/ 2147483647 w 251"/>
              <a:gd name="T71" fmla="*/ 2147483647 h 719"/>
              <a:gd name="T72" fmla="*/ 2147483647 w 251"/>
              <a:gd name="T73" fmla="*/ 2147483647 h 719"/>
              <a:gd name="T74" fmla="*/ 2147483647 w 251"/>
              <a:gd name="T75" fmla="*/ 2147483647 h 719"/>
              <a:gd name="T76" fmla="*/ 2147483647 w 251"/>
              <a:gd name="T77" fmla="*/ 2147483647 h 719"/>
              <a:gd name="T78" fmla="*/ 2147483647 w 251"/>
              <a:gd name="T79" fmla="*/ 2147483647 h 719"/>
              <a:gd name="T80" fmla="*/ 0 w 251"/>
              <a:gd name="T81" fmla="*/ 2147483647 h 719"/>
              <a:gd name="T82" fmla="*/ 2147483647 w 251"/>
              <a:gd name="T83" fmla="*/ 2147483647 h 719"/>
              <a:gd name="T84" fmla="*/ 2147483647 w 251"/>
              <a:gd name="T85" fmla="*/ 2147483647 h 719"/>
              <a:gd name="T86" fmla="*/ 2147483647 w 251"/>
              <a:gd name="T87" fmla="*/ 2147483647 h 719"/>
              <a:gd name="T88" fmla="*/ 2147483647 w 251"/>
              <a:gd name="T89" fmla="*/ 2147483647 h 719"/>
              <a:gd name="T90" fmla="*/ 2147483647 w 251"/>
              <a:gd name="T91" fmla="*/ 2147483647 h 719"/>
              <a:gd name="T92" fmla="*/ 2147483647 w 251"/>
              <a:gd name="T93" fmla="*/ 2147483647 h 719"/>
              <a:gd name="T94" fmla="*/ 2147483647 w 251"/>
              <a:gd name="T95" fmla="*/ 2147483647 h 7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1" h="719">
                <a:moveTo>
                  <a:pt x="225" y="521"/>
                </a:moveTo>
                <a:lnTo>
                  <a:pt x="231" y="517"/>
                </a:lnTo>
                <a:lnTo>
                  <a:pt x="251" y="432"/>
                </a:lnTo>
                <a:lnTo>
                  <a:pt x="243" y="331"/>
                </a:lnTo>
                <a:lnTo>
                  <a:pt x="239" y="249"/>
                </a:lnTo>
                <a:lnTo>
                  <a:pt x="230" y="222"/>
                </a:lnTo>
                <a:lnTo>
                  <a:pt x="232" y="233"/>
                </a:lnTo>
                <a:lnTo>
                  <a:pt x="198" y="234"/>
                </a:lnTo>
                <a:lnTo>
                  <a:pt x="194" y="241"/>
                </a:lnTo>
                <a:lnTo>
                  <a:pt x="185" y="239"/>
                </a:lnTo>
                <a:lnTo>
                  <a:pt x="182" y="227"/>
                </a:lnTo>
                <a:lnTo>
                  <a:pt x="182" y="222"/>
                </a:lnTo>
                <a:lnTo>
                  <a:pt x="181" y="215"/>
                </a:lnTo>
                <a:lnTo>
                  <a:pt x="186" y="197"/>
                </a:lnTo>
                <a:lnTo>
                  <a:pt x="185" y="190"/>
                </a:lnTo>
                <a:lnTo>
                  <a:pt x="184" y="186"/>
                </a:lnTo>
                <a:lnTo>
                  <a:pt x="191" y="180"/>
                </a:lnTo>
                <a:lnTo>
                  <a:pt x="194" y="180"/>
                </a:lnTo>
                <a:lnTo>
                  <a:pt x="203" y="175"/>
                </a:lnTo>
                <a:lnTo>
                  <a:pt x="208" y="173"/>
                </a:lnTo>
                <a:lnTo>
                  <a:pt x="210" y="162"/>
                </a:lnTo>
                <a:lnTo>
                  <a:pt x="210" y="152"/>
                </a:lnTo>
                <a:lnTo>
                  <a:pt x="210" y="139"/>
                </a:lnTo>
                <a:lnTo>
                  <a:pt x="213" y="127"/>
                </a:lnTo>
                <a:lnTo>
                  <a:pt x="216" y="102"/>
                </a:lnTo>
                <a:lnTo>
                  <a:pt x="217" y="100"/>
                </a:lnTo>
                <a:lnTo>
                  <a:pt x="217" y="98"/>
                </a:lnTo>
                <a:lnTo>
                  <a:pt x="217" y="97"/>
                </a:lnTo>
                <a:lnTo>
                  <a:pt x="217" y="88"/>
                </a:lnTo>
                <a:lnTo>
                  <a:pt x="217" y="71"/>
                </a:lnTo>
                <a:lnTo>
                  <a:pt x="217" y="68"/>
                </a:lnTo>
                <a:lnTo>
                  <a:pt x="217" y="64"/>
                </a:lnTo>
                <a:lnTo>
                  <a:pt x="216" y="64"/>
                </a:lnTo>
                <a:lnTo>
                  <a:pt x="169" y="47"/>
                </a:lnTo>
                <a:lnTo>
                  <a:pt x="154" y="41"/>
                </a:lnTo>
                <a:lnTo>
                  <a:pt x="152" y="40"/>
                </a:lnTo>
                <a:lnTo>
                  <a:pt x="150" y="40"/>
                </a:lnTo>
                <a:lnTo>
                  <a:pt x="144" y="37"/>
                </a:lnTo>
                <a:lnTo>
                  <a:pt x="131" y="32"/>
                </a:lnTo>
                <a:lnTo>
                  <a:pt x="123" y="29"/>
                </a:lnTo>
                <a:lnTo>
                  <a:pt x="105" y="20"/>
                </a:lnTo>
                <a:lnTo>
                  <a:pt x="87" y="13"/>
                </a:lnTo>
                <a:lnTo>
                  <a:pt x="58" y="0"/>
                </a:lnTo>
                <a:lnTo>
                  <a:pt x="49" y="7"/>
                </a:lnTo>
                <a:lnTo>
                  <a:pt x="37" y="40"/>
                </a:lnTo>
                <a:lnTo>
                  <a:pt x="35" y="63"/>
                </a:lnTo>
                <a:lnTo>
                  <a:pt x="22" y="93"/>
                </a:lnTo>
                <a:lnTo>
                  <a:pt x="25" y="90"/>
                </a:lnTo>
                <a:lnTo>
                  <a:pt x="26" y="91"/>
                </a:lnTo>
                <a:lnTo>
                  <a:pt x="22" y="98"/>
                </a:lnTo>
                <a:lnTo>
                  <a:pt x="2" y="129"/>
                </a:lnTo>
                <a:lnTo>
                  <a:pt x="6" y="135"/>
                </a:lnTo>
                <a:lnTo>
                  <a:pt x="23" y="159"/>
                </a:lnTo>
                <a:lnTo>
                  <a:pt x="5" y="202"/>
                </a:lnTo>
                <a:lnTo>
                  <a:pt x="11" y="243"/>
                </a:lnTo>
                <a:lnTo>
                  <a:pt x="13" y="244"/>
                </a:lnTo>
                <a:lnTo>
                  <a:pt x="14" y="247"/>
                </a:lnTo>
                <a:lnTo>
                  <a:pt x="26" y="250"/>
                </a:lnTo>
                <a:lnTo>
                  <a:pt x="67" y="300"/>
                </a:lnTo>
                <a:lnTo>
                  <a:pt x="71" y="308"/>
                </a:lnTo>
                <a:lnTo>
                  <a:pt x="85" y="317"/>
                </a:lnTo>
                <a:lnTo>
                  <a:pt x="94" y="329"/>
                </a:lnTo>
                <a:lnTo>
                  <a:pt x="120" y="354"/>
                </a:lnTo>
                <a:lnTo>
                  <a:pt x="106" y="365"/>
                </a:lnTo>
                <a:lnTo>
                  <a:pt x="97" y="380"/>
                </a:lnTo>
                <a:lnTo>
                  <a:pt x="81" y="395"/>
                </a:lnTo>
                <a:lnTo>
                  <a:pt x="78" y="402"/>
                </a:lnTo>
                <a:lnTo>
                  <a:pt x="70" y="413"/>
                </a:lnTo>
                <a:lnTo>
                  <a:pt x="69" y="416"/>
                </a:lnTo>
                <a:lnTo>
                  <a:pt x="59" y="427"/>
                </a:lnTo>
                <a:lnTo>
                  <a:pt x="62" y="446"/>
                </a:lnTo>
                <a:lnTo>
                  <a:pt x="61" y="450"/>
                </a:lnTo>
                <a:lnTo>
                  <a:pt x="51" y="457"/>
                </a:lnTo>
                <a:lnTo>
                  <a:pt x="50" y="458"/>
                </a:lnTo>
                <a:lnTo>
                  <a:pt x="49" y="460"/>
                </a:lnTo>
                <a:lnTo>
                  <a:pt x="43" y="466"/>
                </a:lnTo>
                <a:lnTo>
                  <a:pt x="23" y="480"/>
                </a:lnTo>
                <a:lnTo>
                  <a:pt x="17" y="488"/>
                </a:lnTo>
                <a:lnTo>
                  <a:pt x="17" y="490"/>
                </a:lnTo>
                <a:lnTo>
                  <a:pt x="14" y="497"/>
                </a:lnTo>
                <a:lnTo>
                  <a:pt x="7" y="522"/>
                </a:lnTo>
                <a:lnTo>
                  <a:pt x="0" y="546"/>
                </a:lnTo>
                <a:lnTo>
                  <a:pt x="5" y="555"/>
                </a:lnTo>
                <a:lnTo>
                  <a:pt x="10" y="585"/>
                </a:lnTo>
                <a:lnTo>
                  <a:pt x="40" y="612"/>
                </a:lnTo>
                <a:lnTo>
                  <a:pt x="65" y="631"/>
                </a:lnTo>
                <a:lnTo>
                  <a:pt x="73" y="629"/>
                </a:lnTo>
                <a:lnTo>
                  <a:pt x="101" y="651"/>
                </a:lnTo>
                <a:lnTo>
                  <a:pt x="102" y="647"/>
                </a:lnTo>
                <a:lnTo>
                  <a:pt x="138" y="646"/>
                </a:lnTo>
                <a:lnTo>
                  <a:pt x="143" y="719"/>
                </a:lnTo>
                <a:lnTo>
                  <a:pt x="159" y="712"/>
                </a:lnTo>
                <a:lnTo>
                  <a:pt x="171" y="690"/>
                </a:lnTo>
                <a:lnTo>
                  <a:pt x="199" y="590"/>
                </a:lnTo>
                <a:lnTo>
                  <a:pt x="199" y="589"/>
                </a:lnTo>
                <a:lnTo>
                  <a:pt x="230" y="527"/>
                </a:lnTo>
                <a:lnTo>
                  <a:pt x="225" y="521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3" name="Freeform 13"/>
          <p:cNvSpPr>
            <a:spLocks noChangeAspect="1"/>
          </p:cNvSpPr>
          <p:nvPr/>
        </p:nvSpPr>
        <p:spPr bwMode="auto">
          <a:xfrm>
            <a:off x="8215004" y="2229699"/>
            <a:ext cx="1087717" cy="837323"/>
          </a:xfrm>
          <a:custGeom>
            <a:avLst/>
            <a:gdLst>
              <a:gd name="T0" fmla="*/ 2147483647 w 1413"/>
              <a:gd name="T1" fmla="*/ 2147483647 h 1347"/>
              <a:gd name="T2" fmla="*/ 2147483647 w 1413"/>
              <a:gd name="T3" fmla="*/ 2147483647 h 1347"/>
              <a:gd name="T4" fmla="*/ 2147483647 w 1413"/>
              <a:gd name="T5" fmla="*/ 2147483647 h 1347"/>
              <a:gd name="T6" fmla="*/ 2147483647 w 1413"/>
              <a:gd name="T7" fmla="*/ 2147483647 h 1347"/>
              <a:gd name="T8" fmla="*/ 2147483647 w 1413"/>
              <a:gd name="T9" fmla="*/ 2147483647 h 1347"/>
              <a:gd name="T10" fmla="*/ 2147483647 w 1413"/>
              <a:gd name="T11" fmla="*/ 2147483647 h 1347"/>
              <a:gd name="T12" fmla="*/ 2147483647 w 1413"/>
              <a:gd name="T13" fmla="*/ 2147483647 h 1347"/>
              <a:gd name="T14" fmla="*/ 2147483647 w 1413"/>
              <a:gd name="T15" fmla="*/ 2147483647 h 1347"/>
              <a:gd name="T16" fmla="*/ 2147483647 w 1413"/>
              <a:gd name="T17" fmla="*/ 2147483647 h 1347"/>
              <a:gd name="T18" fmla="*/ 2147483647 w 1413"/>
              <a:gd name="T19" fmla="*/ 2147483647 h 1347"/>
              <a:gd name="T20" fmla="*/ 2147483647 w 1413"/>
              <a:gd name="T21" fmla="*/ 2147483647 h 1347"/>
              <a:gd name="T22" fmla="*/ 2147483647 w 1413"/>
              <a:gd name="T23" fmla="*/ 2147483647 h 1347"/>
              <a:gd name="T24" fmla="*/ 2147483647 w 1413"/>
              <a:gd name="T25" fmla="*/ 2147483647 h 1347"/>
              <a:gd name="T26" fmla="*/ 2147483647 w 1413"/>
              <a:gd name="T27" fmla="*/ 2147483647 h 1347"/>
              <a:gd name="T28" fmla="*/ 2147483647 w 1413"/>
              <a:gd name="T29" fmla="*/ 2147483647 h 1347"/>
              <a:gd name="T30" fmla="*/ 2147483647 w 1413"/>
              <a:gd name="T31" fmla="*/ 2147483647 h 1347"/>
              <a:gd name="T32" fmla="*/ 2147483647 w 1413"/>
              <a:gd name="T33" fmla="*/ 2147483647 h 1347"/>
              <a:gd name="T34" fmla="*/ 2147483647 w 1413"/>
              <a:gd name="T35" fmla="*/ 2147483647 h 1347"/>
              <a:gd name="T36" fmla="*/ 2147483647 w 1413"/>
              <a:gd name="T37" fmla="*/ 2147483647 h 1347"/>
              <a:gd name="T38" fmla="*/ 2147483647 w 1413"/>
              <a:gd name="T39" fmla="*/ 2147483647 h 1347"/>
              <a:gd name="T40" fmla="*/ 2147483647 w 1413"/>
              <a:gd name="T41" fmla="*/ 2147483647 h 1347"/>
              <a:gd name="T42" fmla="*/ 2147483647 w 1413"/>
              <a:gd name="T43" fmla="*/ 2147483647 h 1347"/>
              <a:gd name="T44" fmla="*/ 2147483647 w 1413"/>
              <a:gd name="T45" fmla="*/ 2147483647 h 1347"/>
              <a:gd name="T46" fmla="*/ 2147483647 w 1413"/>
              <a:gd name="T47" fmla="*/ 2147483647 h 1347"/>
              <a:gd name="T48" fmla="*/ 2147483647 w 1413"/>
              <a:gd name="T49" fmla="*/ 2147483647 h 1347"/>
              <a:gd name="T50" fmla="*/ 2147483647 w 1413"/>
              <a:gd name="T51" fmla="*/ 2147483647 h 1347"/>
              <a:gd name="T52" fmla="*/ 2147483647 w 1413"/>
              <a:gd name="T53" fmla="*/ 2147483647 h 1347"/>
              <a:gd name="T54" fmla="*/ 2147483647 w 1413"/>
              <a:gd name="T55" fmla="*/ 2147483647 h 1347"/>
              <a:gd name="T56" fmla="*/ 2147483647 w 1413"/>
              <a:gd name="T57" fmla="*/ 2147483647 h 1347"/>
              <a:gd name="T58" fmla="*/ 2147483647 w 1413"/>
              <a:gd name="T59" fmla="*/ 2147483647 h 1347"/>
              <a:gd name="T60" fmla="*/ 2147483647 w 1413"/>
              <a:gd name="T61" fmla="*/ 2147483647 h 1347"/>
              <a:gd name="T62" fmla="*/ 2147483647 w 1413"/>
              <a:gd name="T63" fmla="*/ 2147483647 h 1347"/>
              <a:gd name="T64" fmla="*/ 2147483647 w 1413"/>
              <a:gd name="T65" fmla="*/ 2147483647 h 1347"/>
              <a:gd name="T66" fmla="*/ 2147483647 w 1413"/>
              <a:gd name="T67" fmla="*/ 2147483647 h 1347"/>
              <a:gd name="T68" fmla="*/ 2147483647 w 1413"/>
              <a:gd name="T69" fmla="*/ 2147483647 h 1347"/>
              <a:gd name="T70" fmla="*/ 2147483647 w 1413"/>
              <a:gd name="T71" fmla="*/ 2147483647 h 1347"/>
              <a:gd name="T72" fmla="*/ 2147483647 w 1413"/>
              <a:gd name="T73" fmla="*/ 2147483647 h 1347"/>
              <a:gd name="T74" fmla="*/ 2147483647 w 1413"/>
              <a:gd name="T75" fmla="*/ 2147483647 h 1347"/>
              <a:gd name="T76" fmla="*/ 2147483647 w 1413"/>
              <a:gd name="T77" fmla="*/ 2147483647 h 1347"/>
              <a:gd name="T78" fmla="*/ 2147483647 w 1413"/>
              <a:gd name="T79" fmla="*/ 2147483647 h 1347"/>
              <a:gd name="T80" fmla="*/ 2147483647 w 1413"/>
              <a:gd name="T81" fmla="*/ 2147483647 h 1347"/>
              <a:gd name="T82" fmla="*/ 2147483647 w 1413"/>
              <a:gd name="T83" fmla="*/ 2147483647 h 1347"/>
              <a:gd name="T84" fmla="*/ 2147483647 w 1413"/>
              <a:gd name="T85" fmla="*/ 2147483647 h 1347"/>
              <a:gd name="T86" fmla="*/ 2147483647 w 1413"/>
              <a:gd name="T87" fmla="*/ 2147483647 h 1347"/>
              <a:gd name="T88" fmla="*/ 2147483647 w 1413"/>
              <a:gd name="T89" fmla="*/ 2147483647 h 1347"/>
              <a:gd name="T90" fmla="*/ 2147483647 w 1413"/>
              <a:gd name="T91" fmla="*/ 2147483647 h 1347"/>
              <a:gd name="T92" fmla="*/ 2147483647 w 1413"/>
              <a:gd name="T93" fmla="*/ 2147483647 h 1347"/>
              <a:gd name="T94" fmla="*/ 2147483647 w 1413"/>
              <a:gd name="T95" fmla="*/ 2147483647 h 1347"/>
              <a:gd name="T96" fmla="*/ 2147483647 w 1413"/>
              <a:gd name="T97" fmla="*/ 2147483647 h 1347"/>
              <a:gd name="T98" fmla="*/ 2147483647 w 1413"/>
              <a:gd name="T99" fmla="*/ 2147483647 h 1347"/>
              <a:gd name="T100" fmla="*/ 2147483647 w 1413"/>
              <a:gd name="T101" fmla="*/ 2147483647 h 13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13" h="1347">
                <a:moveTo>
                  <a:pt x="1078" y="1184"/>
                </a:moveTo>
                <a:lnTo>
                  <a:pt x="1077" y="1184"/>
                </a:lnTo>
                <a:lnTo>
                  <a:pt x="1030" y="1167"/>
                </a:lnTo>
                <a:lnTo>
                  <a:pt x="1015" y="1161"/>
                </a:lnTo>
                <a:lnTo>
                  <a:pt x="1013" y="1160"/>
                </a:lnTo>
                <a:lnTo>
                  <a:pt x="1011" y="1160"/>
                </a:lnTo>
                <a:lnTo>
                  <a:pt x="1005" y="1157"/>
                </a:lnTo>
                <a:lnTo>
                  <a:pt x="992" y="1152"/>
                </a:lnTo>
                <a:lnTo>
                  <a:pt x="984" y="1149"/>
                </a:lnTo>
                <a:lnTo>
                  <a:pt x="966" y="1140"/>
                </a:lnTo>
                <a:lnTo>
                  <a:pt x="948" y="1133"/>
                </a:lnTo>
                <a:lnTo>
                  <a:pt x="919" y="1120"/>
                </a:lnTo>
                <a:lnTo>
                  <a:pt x="917" y="1116"/>
                </a:lnTo>
                <a:lnTo>
                  <a:pt x="907" y="1103"/>
                </a:lnTo>
                <a:lnTo>
                  <a:pt x="906" y="1105"/>
                </a:lnTo>
                <a:lnTo>
                  <a:pt x="884" y="1105"/>
                </a:lnTo>
                <a:lnTo>
                  <a:pt x="859" y="1092"/>
                </a:lnTo>
                <a:lnTo>
                  <a:pt x="842" y="1068"/>
                </a:lnTo>
                <a:lnTo>
                  <a:pt x="845" y="1061"/>
                </a:lnTo>
                <a:lnTo>
                  <a:pt x="837" y="1024"/>
                </a:lnTo>
                <a:lnTo>
                  <a:pt x="815" y="1000"/>
                </a:lnTo>
                <a:lnTo>
                  <a:pt x="811" y="996"/>
                </a:lnTo>
                <a:lnTo>
                  <a:pt x="797" y="1001"/>
                </a:lnTo>
                <a:lnTo>
                  <a:pt x="771" y="967"/>
                </a:lnTo>
                <a:lnTo>
                  <a:pt x="768" y="967"/>
                </a:lnTo>
                <a:lnTo>
                  <a:pt x="749" y="973"/>
                </a:lnTo>
                <a:lnTo>
                  <a:pt x="695" y="988"/>
                </a:lnTo>
                <a:lnTo>
                  <a:pt x="661" y="998"/>
                </a:lnTo>
                <a:lnTo>
                  <a:pt x="643" y="1003"/>
                </a:lnTo>
                <a:lnTo>
                  <a:pt x="639" y="1004"/>
                </a:lnTo>
                <a:lnTo>
                  <a:pt x="636" y="1004"/>
                </a:lnTo>
                <a:lnTo>
                  <a:pt x="618" y="1010"/>
                </a:lnTo>
                <a:lnTo>
                  <a:pt x="596" y="1015"/>
                </a:lnTo>
                <a:lnTo>
                  <a:pt x="565" y="1024"/>
                </a:lnTo>
                <a:lnTo>
                  <a:pt x="525" y="1034"/>
                </a:lnTo>
                <a:lnTo>
                  <a:pt x="510" y="1037"/>
                </a:lnTo>
                <a:lnTo>
                  <a:pt x="501" y="1040"/>
                </a:lnTo>
                <a:lnTo>
                  <a:pt x="494" y="1041"/>
                </a:lnTo>
                <a:lnTo>
                  <a:pt x="475" y="1047"/>
                </a:lnTo>
                <a:lnTo>
                  <a:pt x="402" y="1066"/>
                </a:lnTo>
                <a:lnTo>
                  <a:pt x="383" y="1071"/>
                </a:lnTo>
                <a:lnTo>
                  <a:pt x="381" y="1071"/>
                </a:lnTo>
                <a:lnTo>
                  <a:pt x="367" y="1075"/>
                </a:lnTo>
                <a:lnTo>
                  <a:pt x="359" y="1076"/>
                </a:lnTo>
                <a:lnTo>
                  <a:pt x="333" y="1083"/>
                </a:lnTo>
                <a:lnTo>
                  <a:pt x="295" y="1092"/>
                </a:lnTo>
                <a:lnTo>
                  <a:pt x="280" y="1096"/>
                </a:lnTo>
                <a:lnTo>
                  <a:pt x="273" y="1098"/>
                </a:lnTo>
                <a:lnTo>
                  <a:pt x="263" y="1100"/>
                </a:lnTo>
                <a:lnTo>
                  <a:pt x="208" y="1113"/>
                </a:lnTo>
                <a:lnTo>
                  <a:pt x="168" y="1123"/>
                </a:lnTo>
                <a:lnTo>
                  <a:pt x="158" y="1126"/>
                </a:lnTo>
                <a:lnTo>
                  <a:pt x="145" y="1129"/>
                </a:lnTo>
                <a:lnTo>
                  <a:pt x="144" y="1129"/>
                </a:lnTo>
                <a:lnTo>
                  <a:pt x="133" y="1132"/>
                </a:lnTo>
                <a:lnTo>
                  <a:pt x="113" y="1136"/>
                </a:lnTo>
                <a:lnTo>
                  <a:pt x="62" y="1149"/>
                </a:lnTo>
                <a:lnTo>
                  <a:pt x="38" y="1154"/>
                </a:lnTo>
                <a:lnTo>
                  <a:pt x="31" y="1156"/>
                </a:lnTo>
                <a:lnTo>
                  <a:pt x="13" y="1160"/>
                </a:lnTo>
                <a:lnTo>
                  <a:pt x="0" y="1081"/>
                </a:lnTo>
                <a:lnTo>
                  <a:pt x="22" y="1058"/>
                </a:lnTo>
                <a:lnTo>
                  <a:pt x="67" y="996"/>
                </a:lnTo>
                <a:lnTo>
                  <a:pt x="95" y="967"/>
                </a:lnTo>
                <a:lnTo>
                  <a:pt x="112" y="923"/>
                </a:lnTo>
                <a:lnTo>
                  <a:pt x="127" y="906"/>
                </a:lnTo>
                <a:lnTo>
                  <a:pt x="116" y="849"/>
                </a:lnTo>
                <a:lnTo>
                  <a:pt x="97" y="842"/>
                </a:lnTo>
                <a:lnTo>
                  <a:pt x="93" y="818"/>
                </a:lnTo>
                <a:lnTo>
                  <a:pt x="84" y="807"/>
                </a:lnTo>
                <a:lnTo>
                  <a:pt x="76" y="763"/>
                </a:lnTo>
                <a:lnTo>
                  <a:pt x="173" y="708"/>
                </a:lnTo>
                <a:lnTo>
                  <a:pt x="228" y="692"/>
                </a:lnTo>
                <a:lnTo>
                  <a:pt x="229" y="692"/>
                </a:lnTo>
                <a:lnTo>
                  <a:pt x="253" y="689"/>
                </a:lnTo>
                <a:lnTo>
                  <a:pt x="296" y="688"/>
                </a:lnTo>
                <a:lnTo>
                  <a:pt x="336" y="708"/>
                </a:lnTo>
                <a:lnTo>
                  <a:pt x="363" y="689"/>
                </a:lnTo>
                <a:lnTo>
                  <a:pt x="403" y="675"/>
                </a:lnTo>
                <a:lnTo>
                  <a:pt x="426" y="674"/>
                </a:lnTo>
                <a:lnTo>
                  <a:pt x="470" y="641"/>
                </a:lnTo>
                <a:lnTo>
                  <a:pt x="478" y="628"/>
                </a:lnTo>
                <a:lnTo>
                  <a:pt x="484" y="614"/>
                </a:lnTo>
                <a:lnTo>
                  <a:pt x="507" y="583"/>
                </a:lnTo>
                <a:lnTo>
                  <a:pt x="540" y="566"/>
                </a:lnTo>
                <a:lnTo>
                  <a:pt x="544" y="536"/>
                </a:lnTo>
                <a:lnTo>
                  <a:pt x="541" y="519"/>
                </a:lnTo>
                <a:lnTo>
                  <a:pt x="530" y="485"/>
                </a:lnTo>
                <a:lnTo>
                  <a:pt x="522" y="481"/>
                </a:lnTo>
                <a:lnTo>
                  <a:pt x="518" y="467"/>
                </a:lnTo>
                <a:lnTo>
                  <a:pt x="528" y="468"/>
                </a:lnTo>
                <a:lnTo>
                  <a:pt x="541" y="449"/>
                </a:lnTo>
                <a:lnTo>
                  <a:pt x="517" y="438"/>
                </a:lnTo>
                <a:lnTo>
                  <a:pt x="512" y="442"/>
                </a:lnTo>
                <a:lnTo>
                  <a:pt x="512" y="430"/>
                </a:lnTo>
                <a:lnTo>
                  <a:pt x="492" y="424"/>
                </a:lnTo>
                <a:lnTo>
                  <a:pt x="495" y="374"/>
                </a:lnTo>
                <a:lnTo>
                  <a:pt x="518" y="356"/>
                </a:lnTo>
                <a:lnTo>
                  <a:pt x="516" y="345"/>
                </a:lnTo>
                <a:lnTo>
                  <a:pt x="552" y="303"/>
                </a:lnTo>
                <a:lnTo>
                  <a:pt x="560" y="295"/>
                </a:lnTo>
                <a:lnTo>
                  <a:pt x="565" y="272"/>
                </a:lnTo>
                <a:lnTo>
                  <a:pt x="629" y="146"/>
                </a:lnTo>
                <a:lnTo>
                  <a:pt x="653" y="120"/>
                </a:lnTo>
                <a:lnTo>
                  <a:pt x="654" y="115"/>
                </a:lnTo>
                <a:lnTo>
                  <a:pt x="693" y="75"/>
                </a:lnTo>
                <a:lnTo>
                  <a:pt x="716" y="72"/>
                </a:lnTo>
                <a:lnTo>
                  <a:pt x="717" y="71"/>
                </a:lnTo>
                <a:lnTo>
                  <a:pt x="719" y="68"/>
                </a:lnTo>
                <a:lnTo>
                  <a:pt x="831" y="37"/>
                </a:lnTo>
                <a:lnTo>
                  <a:pt x="836" y="35"/>
                </a:lnTo>
                <a:lnTo>
                  <a:pt x="896" y="15"/>
                </a:lnTo>
                <a:lnTo>
                  <a:pt x="942" y="0"/>
                </a:lnTo>
                <a:lnTo>
                  <a:pt x="946" y="44"/>
                </a:lnTo>
                <a:lnTo>
                  <a:pt x="962" y="126"/>
                </a:lnTo>
                <a:lnTo>
                  <a:pt x="965" y="129"/>
                </a:lnTo>
                <a:lnTo>
                  <a:pt x="970" y="132"/>
                </a:lnTo>
                <a:lnTo>
                  <a:pt x="978" y="143"/>
                </a:lnTo>
                <a:lnTo>
                  <a:pt x="990" y="211"/>
                </a:lnTo>
                <a:lnTo>
                  <a:pt x="981" y="237"/>
                </a:lnTo>
                <a:lnTo>
                  <a:pt x="981" y="272"/>
                </a:lnTo>
                <a:lnTo>
                  <a:pt x="1005" y="346"/>
                </a:lnTo>
                <a:lnTo>
                  <a:pt x="1006" y="349"/>
                </a:lnTo>
                <a:lnTo>
                  <a:pt x="1007" y="349"/>
                </a:lnTo>
                <a:lnTo>
                  <a:pt x="1011" y="362"/>
                </a:lnTo>
                <a:lnTo>
                  <a:pt x="1008" y="401"/>
                </a:lnTo>
                <a:lnTo>
                  <a:pt x="1029" y="396"/>
                </a:lnTo>
                <a:lnTo>
                  <a:pt x="1054" y="482"/>
                </a:lnTo>
                <a:lnTo>
                  <a:pt x="1058" y="501"/>
                </a:lnTo>
                <a:lnTo>
                  <a:pt x="1064" y="537"/>
                </a:lnTo>
                <a:lnTo>
                  <a:pt x="1072" y="590"/>
                </a:lnTo>
                <a:lnTo>
                  <a:pt x="1078" y="621"/>
                </a:lnTo>
                <a:lnTo>
                  <a:pt x="1084" y="647"/>
                </a:lnTo>
                <a:lnTo>
                  <a:pt x="1086" y="647"/>
                </a:lnTo>
                <a:lnTo>
                  <a:pt x="1085" y="666"/>
                </a:lnTo>
                <a:lnTo>
                  <a:pt x="1085" y="684"/>
                </a:lnTo>
                <a:lnTo>
                  <a:pt x="1085" y="719"/>
                </a:lnTo>
                <a:lnTo>
                  <a:pt x="1083" y="837"/>
                </a:lnTo>
                <a:lnTo>
                  <a:pt x="1083" y="849"/>
                </a:lnTo>
                <a:lnTo>
                  <a:pt x="1086" y="859"/>
                </a:lnTo>
                <a:lnTo>
                  <a:pt x="1088" y="858"/>
                </a:lnTo>
                <a:lnTo>
                  <a:pt x="1091" y="874"/>
                </a:lnTo>
                <a:lnTo>
                  <a:pt x="1101" y="946"/>
                </a:lnTo>
                <a:lnTo>
                  <a:pt x="1104" y="971"/>
                </a:lnTo>
                <a:lnTo>
                  <a:pt x="1107" y="983"/>
                </a:lnTo>
                <a:lnTo>
                  <a:pt x="1108" y="990"/>
                </a:lnTo>
                <a:lnTo>
                  <a:pt x="1110" y="1013"/>
                </a:lnTo>
                <a:lnTo>
                  <a:pt x="1115" y="1040"/>
                </a:lnTo>
                <a:lnTo>
                  <a:pt x="1116" y="1047"/>
                </a:lnTo>
                <a:lnTo>
                  <a:pt x="1118" y="1059"/>
                </a:lnTo>
                <a:lnTo>
                  <a:pt x="1136" y="1100"/>
                </a:lnTo>
                <a:lnTo>
                  <a:pt x="1101" y="1146"/>
                </a:lnTo>
                <a:lnTo>
                  <a:pt x="1120" y="1176"/>
                </a:lnTo>
                <a:lnTo>
                  <a:pt x="1108" y="1200"/>
                </a:lnTo>
                <a:lnTo>
                  <a:pt x="1108" y="1213"/>
                </a:lnTo>
                <a:lnTo>
                  <a:pt x="1104" y="1215"/>
                </a:lnTo>
                <a:lnTo>
                  <a:pt x="1107" y="1218"/>
                </a:lnTo>
                <a:lnTo>
                  <a:pt x="1110" y="1222"/>
                </a:lnTo>
                <a:lnTo>
                  <a:pt x="1126" y="1207"/>
                </a:lnTo>
                <a:lnTo>
                  <a:pt x="1131" y="1198"/>
                </a:lnTo>
                <a:lnTo>
                  <a:pt x="1150" y="1186"/>
                </a:lnTo>
                <a:lnTo>
                  <a:pt x="1170" y="1173"/>
                </a:lnTo>
                <a:lnTo>
                  <a:pt x="1195" y="1176"/>
                </a:lnTo>
                <a:lnTo>
                  <a:pt x="1213" y="1150"/>
                </a:lnTo>
                <a:lnTo>
                  <a:pt x="1295" y="1122"/>
                </a:lnTo>
                <a:lnTo>
                  <a:pt x="1335" y="1065"/>
                </a:lnTo>
                <a:lnTo>
                  <a:pt x="1356" y="1048"/>
                </a:lnTo>
                <a:lnTo>
                  <a:pt x="1349" y="1061"/>
                </a:lnTo>
                <a:lnTo>
                  <a:pt x="1359" y="1082"/>
                </a:lnTo>
                <a:lnTo>
                  <a:pt x="1385" y="1088"/>
                </a:lnTo>
                <a:lnTo>
                  <a:pt x="1409" y="1059"/>
                </a:lnTo>
                <a:lnTo>
                  <a:pt x="1413" y="1069"/>
                </a:lnTo>
                <a:lnTo>
                  <a:pt x="1367" y="1118"/>
                </a:lnTo>
                <a:lnTo>
                  <a:pt x="1211" y="1258"/>
                </a:lnTo>
                <a:lnTo>
                  <a:pt x="1182" y="1272"/>
                </a:lnTo>
                <a:lnTo>
                  <a:pt x="1148" y="1289"/>
                </a:lnTo>
                <a:lnTo>
                  <a:pt x="1126" y="1296"/>
                </a:lnTo>
                <a:lnTo>
                  <a:pt x="1125" y="1296"/>
                </a:lnTo>
                <a:lnTo>
                  <a:pt x="1106" y="1309"/>
                </a:lnTo>
                <a:lnTo>
                  <a:pt x="1095" y="1317"/>
                </a:lnTo>
                <a:lnTo>
                  <a:pt x="1096" y="1310"/>
                </a:lnTo>
                <a:lnTo>
                  <a:pt x="1084" y="1313"/>
                </a:lnTo>
                <a:lnTo>
                  <a:pt x="1074" y="1305"/>
                </a:lnTo>
                <a:lnTo>
                  <a:pt x="1063" y="1329"/>
                </a:lnTo>
                <a:lnTo>
                  <a:pt x="1044" y="1347"/>
                </a:lnTo>
                <a:lnTo>
                  <a:pt x="1043" y="1347"/>
                </a:lnTo>
                <a:lnTo>
                  <a:pt x="1043" y="1342"/>
                </a:lnTo>
                <a:lnTo>
                  <a:pt x="1042" y="1335"/>
                </a:lnTo>
                <a:lnTo>
                  <a:pt x="1047" y="1317"/>
                </a:lnTo>
                <a:lnTo>
                  <a:pt x="1046" y="1310"/>
                </a:lnTo>
                <a:lnTo>
                  <a:pt x="1045" y="1306"/>
                </a:lnTo>
                <a:lnTo>
                  <a:pt x="1052" y="1300"/>
                </a:lnTo>
                <a:lnTo>
                  <a:pt x="1055" y="1300"/>
                </a:lnTo>
                <a:lnTo>
                  <a:pt x="1064" y="1295"/>
                </a:lnTo>
                <a:lnTo>
                  <a:pt x="1069" y="1293"/>
                </a:lnTo>
                <a:lnTo>
                  <a:pt x="1071" y="1282"/>
                </a:lnTo>
                <a:lnTo>
                  <a:pt x="1071" y="1272"/>
                </a:lnTo>
                <a:lnTo>
                  <a:pt x="1071" y="1259"/>
                </a:lnTo>
                <a:lnTo>
                  <a:pt x="1074" y="1247"/>
                </a:lnTo>
                <a:lnTo>
                  <a:pt x="1077" y="1222"/>
                </a:lnTo>
                <a:lnTo>
                  <a:pt x="1078" y="1220"/>
                </a:lnTo>
                <a:lnTo>
                  <a:pt x="1078" y="1218"/>
                </a:lnTo>
                <a:lnTo>
                  <a:pt x="1078" y="1217"/>
                </a:lnTo>
                <a:lnTo>
                  <a:pt x="1078" y="1208"/>
                </a:lnTo>
                <a:lnTo>
                  <a:pt x="1078" y="1191"/>
                </a:lnTo>
                <a:lnTo>
                  <a:pt x="1078" y="1188"/>
                </a:lnTo>
                <a:lnTo>
                  <a:pt x="1078" y="118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4" name="Freeform 14"/>
          <p:cNvSpPr>
            <a:spLocks noChangeAspect="1"/>
          </p:cNvSpPr>
          <p:nvPr/>
        </p:nvSpPr>
        <p:spPr bwMode="auto">
          <a:xfrm>
            <a:off x="9275655" y="2697520"/>
            <a:ext cx="115031" cy="144312"/>
          </a:xfrm>
          <a:custGeom>
            <a:avLst/>
            <a:gdLst>
              <a:gd name="T0" fmla="*/ 2147483647 w 147"/>
              <a:gd name="T1" fmla="*/ 2147483647 h 234"/>
              <a:gd name="T2" fmla="*/ 2147483647 w 147"/>
              <a:gd name="T3" fmla="*/ 2147483647 h 234"/>
              <a:gd name="T4" fmla="*/ 2147483647 w 147"/>
              <a:gd name="T5" fmla="*/ 2147483647 h 234"/>
              <a:gd name="T6" fmla="*/ 2147483647 w 147"/>
              <a:gd name="T7" fmla="*/ 2147483647 h 234"/>
              <a:gd name="T8" fmla="*/ 2147483647 w 147"/>
              <a:gd name="T9" fmla="*/ 2147483647 h 234"/>
              <a:gd name="T10" fmla="*/ 2147483647 w 147"/>
              <a:gd name="T11" fmla="*/ 2147483647 h 234"/>
              <a:gd name="T12" fmla="*/ 2147483647 w 147"/>
              <a:gd name="T13" fmla="*/ 2147483647 h 234"/>
              <a:gd name="T14" fmla="*/ 2147483647 w 147"/>
              <a:gd name="T15" fmla="*/ 2147483647 h 234"/>
              <a:gd name="T16" fmla="*/ 2147483647 w 147"/>
              <a:gd name="T17" fmla="*/ 2147483647 h 234"/>
              <a:gd name="T18" fmla="*/ 2147483647 w 147"/>
              <a:gd name="T19" fmla="*/ 2147483647 h 234"/>
              <a:gd name="T20" fmla="*/ 2147483647 w 147"/>
              <a:gd name="T21" fmla="*/ 2147483647 h 234"/>
              <a:gd name="T22" fmla="*/ 2147483647 w 147"/>
              <a:gd name="T23" fmla="*/ 2147483647 h 234"/>
              <a:gd name="T24" fmla="*/ 2147483647 w 147"/>
              <a:gd name="T25" fmla="*/ 2147483647 h 234"/>
              <a:gd name="T26" fmla="*/ 2147483647 w 147"/>
              <a:gd name="T27" fmla="*/ 2147483647 h 234"/>
              <a:gd name="T28" fmla="*/ 2147483647 w 147"/>
              <a:gd name="T29" fmla="*/ 2147483647 h 234"/>
              <a:gd name="T30" fmla="*/ 2147483647 w 147"/>
              <a:gd name="T31" fmla="*/ 2147483647 h 234"/>
              <a:gd name="T32" fmla="*/ 2147483647 w 147"/>
              <a:gd name="T33" fmla="*/ 2147483647 h 234"/>
              <a:gd name="T34" fmla="*/ 2147483647 w 147"/>
              <a:gd name="T35" fmla="*/ 2147483647 h 234"/>
              <a:gd name="T36" fmla="*/ 2147483647 w 147"/>
              <a:gd name="T37" fmla="*/ 2147483647 h 234"/>
              <a:gd name="T38" fmla="*/ 2147483647 w 147"/>
              <a:gd name="T39" fmla="*/ 2147483647 h 234"/>
              <a:gd name="T40" fmla="*/ 2147483647 w 147"/>
              <a:gd name="T41" fmla="*/ 2147483647 h 234"/>
              <a:gd name="T42" fmla="*/ 2147483647 w 147"/>
              <a:gd name="T43" fmla="*/ 2147483647 h 234"/>
              <a:gd name="T44" fmla="*/ 1980219379 w 147"/>
              <a:gd name="T45" fmla="*/ 2147483647 h 234"/>
              <a:gd name="T46" fmla="*/ 0 w 147"/>
              <a:gd name="T47" fmla="*/ 2147483647 h 234"/>
              <a:gd name="T48" fmla="*/ 2147483647 w 147"/>
              <a:gd name="T49" fmla="*/ 2147483647 h 234"/>
              <a:gd name="T50" fmla="*/ 2147483647 w 147"/>
              <a:gd name="T51" fmla="*/ 2147483647 h 234"/>
              <a:gd name="T52" fmla="*/ 2147483647 w 147"/>
              <a:gd name="T53" fmla="*/ 1647275782 h 234"/>
              <a:gd name="T54" fmla="*/ 2147483647 w 147"/>
              <a:gd name="T55" fmla="*/ 941028278 h 234"/>
              <a:gd name="T56" fmla="*/ 2147483647 w 147"/>
              <a:gd name="T57" fmla="*/ 0 h 234"/>
              <a:gd name="T58" fmla="*/ 2147483647 w 147"/>
              <a:gd name="T59" fmla="*/ 2147483647 h 234"/>
              <a:gd name="T60" fmla="*/ 2147483647 w 147"/>
              <a:gd name="T61" fmla="*/ 2147483647 h 234"/>
              <a:gd name="T62" fmla="*/ 2147483647 w 147"/>
              <a:gd name="T63" fmla="*/ 2147483647 h 234"/>
              <a:gd name="T64" fmla="*/ 2147483647 w 147"/>
              <a:gd name="T65" fmla="*/ 2147483647 h 234"/>
              <a:gd name="T66" fmla="*/ 2147483647 w 147"/>
              <a:gd name="T67" fmla="*/ 2147483647 h 234"/>
              <a:gd name="T68" fmla="*/ 2147483647 w 147"/>
              <a:gd name="T69" fmla="*/ 2147483647 h 234"/>
              <a:gd name="T70" fmla="*/ 2147483647 w 14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234">
                <a:moveTo>
                  <a:pt x="121" y="85"/>
                </a:moveTo>
                <a:lnTo>
                  <a:pt x="135" y="89"/>
                </a:lnTo>
                <a:lnTo>
                  <a:pt x="139" y="108"/>
                </a:lnTo>
                <a:lnTo>
                  <a:pt x="147" y="135"/>
                </a:lnTo>
                <a:lnTo>
                  <a:pt x="138" y="150"/>
                </a:lnTo>
                <a:lnTo>
                  <a:pt x="132" y="139"/>
                </a:lnTo>
                <a:lnTo>
                  <a:pt x="127" y="139"/>
                </a:lnTo>
                <a:lnTo>
                  <a:pt x="119" y="159"/>
                </a:lnTo>
                <a:lnTo>
                  <a:pt x="99" y="159"/>
                </a:lnTo>
                <a:lnTo>
                  <a:pt x="92" y="194"/>
                </a:lnTo>
                <a:lnTo>
                  <a:pt x="69" y="203"/>
                </a:lnTo>
                <a:lnTo>
                  <a:pt x="28" y="234"/>
                </a:lnTo>
                <a:lnTo>
                  <a:pt x="25" y="227"/>
                </a:lnTo>
                <a:lnTo>
                  <a:pt x="29" y="228"/>
                </a:lnTo>
                <a:lnTo>
                  <a:pt x="36" y="197"/>
                </a:lnTo>
                <a:lnTo>
                  <a:pt x="27" y="145"/>
                </a:lnTo>
                <a:lnTo>
                  <a:pt x="25" y="136"/>
                </a:lnTo>
                <a:lnTo>
                  <a:pt x="25" y="132"/>
                </a:lnTo>
                <a:lnTo>
                  <a:pt x="24" y="128"/>
                </a:lnTo>
                <a:lnTo>
                  <a:pt x="23" y="123"/>
                </a:lnTo>
                <a:lnTo>
                  <a:pt x="19" y="108"/>
                </a:lnTo>
                <a:lnTo>
                  <a:pt x="17" y="101"/>
                </a:lnTo>
                <a:lnTo>
                  <a:pt x="5" y="48"/>
                </a:lnTo>
                <a:lnTo>
                  <a:pt x="0" y="27"/>
                </a:lnTo>
                <a:lnTo>
                  <a:pt x="7" y="24"/>
                </a:lnTo>
                <a:lnTo>
                  <a:pt x="44" y="10"/>
                </a:lnTo>
                <a:lnTo>
                  <a:pt x="51" y="7"/>
                </a:lnTo>
                <a:lnTo>
                  <a:pt x="60" y="4"/>
                </a:lnTo>
                <a:lnTo>
                  <a:pt x="71" y="0"/>
                </a:lnTo>
                <a:lnTo>
                  <a:pt x="73" y="10"/>
                </a:lnTo>
                <a:lnTo>
                  <a:pt x="79" y="35"/>
                </a:lnTo>
                <a:lnTo>
                  <a:pt x="85" y="33"/>
                </a:lnTo>
                <a:lnTo>
                  <a:pt x="96" y="67"/>
                </a:lnTo>
                <a:lnTo>
                  <a:pt x="107" y="70"/>
                </a:lnTo>
                <a:lnTo>
                  <a:pt x="111" y="72"/>
                </a:lnTo>
                <a:lnTo>
                  <a:pt x="121" y="8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5" name="Freeform 15" descr="Large checker board"/>
          <p:cNvSpPr>
            <a:spLocks noChangeAspect="1"/>
          </p:cNvSpPr>
          <p:nvPr/>
        </p:nvSpPr>
        <p:spPr bwMode="auto">
          <a:xfrm>
            <a:off x="8940711" y="2171023"/>
            <a:ext cx="245286" cy="459893"/>
          </a:xfrm>
          <a:custGeom>
            <a:avLst/>
            <a:gdLst>
              <a:gd name="T0" fmla="*/ 2147483647 w 319"/>
              <a:gd name="T1" fmla="*/ 2147483647 h 745"/>
              <a:gd name="T2" fmla="*/ 2147483647 w 319"/>
              <a:gd name="T3" fmla="*/ 2147483647 h 745"/>
              <a:gd name="T4" fmla="*/ 2147483647 w 319"/>
              <a:gd name="T5" fmla="*/ 2147483647 h 745"/>
              <a:gd name="T6" fmla="*/ 2147483647 w 319"/>
              <a:gd name="T7" fmla="*/ 2147483647 h 745"/>
              <a:gd name="T8" fmla="*/ 2147483647 w 319"/>
              <a:gd name="T9" fmla="*/ 2147483647 h 745"/>
              <a:gd name="T10" fmla="*/ 2147483647 w 319"/>
              <a:gd name="T11" fmla="*/ 2147483647 h 745"/>
              <a:gd name="T12" fmla="*/ 2147483647 w 319"/>
              <a:gd name="T13" fmla="*/ 2147483647 h 745"/>
              <a:gd name="T14" fmla="*/ 2147483647 w 319"/>
              <a:gd name="T15" fmla="*/ 2147483647 h 745"/>
              <a:gd name="T16" fmla="*/ 2147483647 w 319"/>
              <a:gd name="T17" fmla="*/ 2147483647 h 745"/>
              <a:gd name="T18" fmla="*/ 2147483647 w 319"/>
              <a:gd name="T19" fmla="*/ 2147483647 h 745"/>
              <a:gd name="T20" fmla="*/ 2147483647 w 319"/>
              <a:gd name="T21" fmla="*/ 2147483647 h 745"/>
              <a:gd name="T22" fmla="*/ 2147483647 w 319"/>
              <a:gd name="T23" fmla="*/ 2147483647 h 745"/>
              <a:gd name="T24" fmla="*/ 2147483647 w 319"/>
              <a:gd name="T25" fmla="*/ 2147483647 h 745"/>
              <a:gd name="T26" fmla="*/ 2147483647 w 319"/>
              <a:gd name="T27" fmla="*/ 2147483647 h 745"/>
              <a:gd name="T28" fmla="*/ 2147483647 w 319"/>
              <a:gd name="T29" fmla="*/ 2147483647 h 745"/>
              <a:gd name="T30" fmla="*/ 2147483647 w 319"/>
              <a:gd name="T31" fmla="*/ 2147483647 h 745"/>
              <a:gd name="T32" fmla="*/ 2147483647 w 319"/>
              <a:gd name="T33" fmla="*/ 2147483647 h 745"/>
              <a:gd name="T34" fmla="*/ 2147483647 w 319"/>
              <a:gd name="T35" fmla="*/ 2147483647 h 745"/>
              <a:gd name="T36" fmla="*/ 2147483647 w 319"/>
              <a:gd name="T37" fmla="*/ 2147483647 h 745"/>
              <a:gd name="T38" fmla="*/ 2147483647 w 319"/>
              <a:gd name="T39" fmla="*/ 2147483647 h 745"/>
              <a:gd name="T40" fmla="*/ 2147483647 w 319"/>
              <a:gd name="T41" fmla="*/ 2147483647 h 745"/>
              <a:gd name="T42" fmla="*/ 2147483647 w 319"/>
              <a:gd name="T43" fmla="*/ 2147483647 h 745"/>
              <a:gd name="T44" fmla="*/ 2147483647 w 319"/>
              <a:gd name="T45" fmla="*/ 2147483647 h 745"/>
              <a:gd name="T46" fmla="*/ 2147483647 w 319"/>
              <a:gd name="T47" fmla="*/ 2147483647 h 745"/>
              <a:gd name="T48" fmla="*/ 2147483647 w 319"/>
              <a:gd name="T49" fmla="*/ 2147483647 h 745"/>
              <a:gd name="T50" fmla="*/ 2147483647 w 319"/>
              <a:gd name="T51" fmla="*/ 2147483647 h 745"/>
              <a:gd name="T52" fmla="*/ 2147483647 w 319"/>
              <a:gd name="T53" fmla="*/ 2147483647 h 745"/>
              <a:gd name="T54" fmla="*/ 2147483647 w 319"/>
              <a:gd name="T55" fmla="*/ 2147483647 h 745"/>
              <a:gd name="T56" fmla="*/ 2147483647 w 319"/>
              <a:gd name="T57" fmla="*/ 2147483647 h 745"/>
              <a:gd name="T58" fmla="*/ 2147483647 w 319"/>
              <a:gd name="T59" fmla="*/ 2147483647 h 745"/>
              <a:gd name="T60" fmla="*/ 2147483647 w 319"/>
              <a:gd name="T61" fmla="*/ 2147483647 h 745"/>
              <a:gd name="T62" fmla="*/ 2147483647 w 319"/>
              <a:gd name="T63" fmla="*/ 2147483647 h 745"/>
              <a:gd name="T64" fmla="*/ 2147483647 w 319"/>
              <a:gd name="T65" fmla="*/ 2147483647 h 745"/>
              <a:gd name="T66" fmla="*/ 2147483647 w 319"/>
              <a:gd name="T67" fmla="*/ 2147483647 h 745"/>
              <a:gd name="T68" fmla="*/ 2147483647 w 319"/>
              <a:gd name="T69" fmla="*/ 2147483647 h 745"/>
              <a:gd name="T70" fmla="*/ 2147483647 w 319"/>
              <a:gd name="T71" fmla="*/ 2147483647 h 745"/>
              <a:gd name="T72" fmla="*/ 2147483647 w 319"/>
              <a:gd name="T73" fmla="*/ 2147483647 h 745"/>
              <a:gd name="T74" fmla="*/ 2147483647 w 319"/>
              <a:gd name="T75" fmla="*/ 2147483647 h 745"/>
              <a:gd name="T76" fmla="*/ 2147483647 w 319"/>
              <a:gd name="T77" fmla="*/ 2147483647 h 745"/>
              <a:gd name="T78" fmla="*/ 2147483647 w 319"/>
              <a:gd name="T79" fmla="*/ 2147483647 h 745"/>
              <a:gd name="T80" fmla="*/ 2147483647 w 319"/>
              <a:gd name="T81" fmla="*/ 0 h 745"/>
              <a:gd name="T82" fmla="*/ 2147483647 w 319"/>
              <a:gd name="T83" fmla="*/ 2147483647 h 745"/>
              <a:gd name="T84" fmla="*/ 2147483647 w 319"/>
              <a:gd name="T85" fmla="*/ 2147483647 h 745"/>
              <a:gd name="T86" fmla="*/ 2147483647 w 319"/>
              <a:gd name="T87" fmla="*/ 2147483647 h 745"/>
              <a:gd name="T88" fmla="*/ 2147483647 w 319"/>
              <a:gd name="T89" fmla="*/ 2147483647 h 745"/>
              <a:gd name="T90" fmla="*/ 0 w 319"/>
              <a:gd name="T91" fmla="*/ 2147483647 h 745"/>
              <a:gd name="T92" fmla="*/ 1502727878 w 319"/>
              <a:gd name="T93" fmla="*/ 2147483647 h 745"/>
              <a:gd name="T94" fmla="*/ 2147483647 w 319"/>
              <a:gd name="T95" fmla="*/ 2147483647 h 745"/>
              <a:gd name="T96" fmla="*/ 2147483647 w 319"/>
              <a:gd name="T97" fmla="*/ 2147483647 h 745"/>
              <a:gd name="T98" fmla="*/ 2147483647 w 319"/>
              <a:gd name="T99" fmla="*/ 2147483647 h 745"/>
              <a:gd name="T100" fmla="*/ 2147483647 w 319"/>
              <a:gd name="T101" fmla="*/ 2147483647 h 745"/>
              <a:gd name="T102" fmla="*/ 2147483647 w 319"/>
              <a:gd name="T103" fmla="*/ 2147483647 h 745"/>
              <a:gd name="T104" fmla="*/ 2147483647 w 319"/>
              <a:gd name="T105" fmla="*/ 2147483647 h 745"/>
              <a:gd name="T106" fmla="*/ 2147483647 w 319"/>
              <a:gd name="T107" fmla="*/ 2147483647 h 745"/>
              <a:gd name="T108" fmla="*/ 2147483647 w 319"/>
              <a:gd name="T109" fmla="*/ 2147483647 h 745"/>
              <a:gd name="T110" fmla="*/ 2147483647 w 319"/>
              <a:gd name="T111" fmla="*/ 2147483647 h 745"/>
              <a:gd name="T112" fmla="*/ 2147483647 w 319"/>
              <a:gd name="T113" fmla="*/ 2147483647 h 745"/>
              <a:gd name="T114" fmla="*/ 2147483647 w 319"/>
              <a:gd name="T115" fmla="*/ 2147483647 h 7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9" h="745">
                <a:moveTo>
                  <a:pt x="69" y="460"/>
                </a:moveTo>
                <a:lnTo>
                  <a:pt x="66" y="499"/>
                </a:lnTo>
                <a:lnTo>
                  <a:pt x="87" y="494"/>
                </a:lnTo>
                <a:lnTo>
                  <a:pt x="112" y="580"/>
                </a:lnTo>
                <a:lnTo>
                  <a:pt x="116" y="599"/>
                </a:lnTo>
                <a:lnTo>
                  <a:pt x="122" y="635"/>
                </a:lnTo>
                <a:lnTo>
                  <a:pt x="130" y="688"/>
                </a:lnTo>
                <a:lnTo>
                  <a:pt x="136" y="719"/>
                </a:lnTo>
                <a:lnTo>
                  <a:pt x="142" y="745"/>
                </a:lnTo>
                <a:lnTo>
                  <a:pt x="144" y="745"/>
                </a:lnTo>
                <a:lnTo>
                  <a:pt x="176" y="735"/>
                </a:lnTo>
                <a:lnTo>
                  <a:pt x="182" y="733"/>
                </a:lnTo>
                <a:lnTo>
                  <a:pt x="185" y="733"/>
                </a:lnTo>
                <a:lnTo>
                  <a:pt x="186" y="732"/>
                </a:lnTo>
                <a:lnTo>
                  <a:pt x="189" y="732"/>
                </a:lnTo>
                <a:lnTo>
                  <a:pt x="200" y="729"/>
                </a:lnTo>
                <a:lnTo>
                  <a:pt x="231" y="721"/>
                </a:lnTo>
                <a:lnTo>
                  <a:pt x="273" y="709"/>
                </a:lnTo>
                <a:lnTo>
                  <a:pt x="281" y="706"/>
                </a:lnTo>
                <a:lnTo>
                  <a:pt x="255" y="647"/>
                </a:lnTo>
                <a:lnTo>
                  <a:pt x="264" y="628"/>
                </a:lnTo>
                <a:lnTo>
                  <a:pt x="256" y="582"/>
                </a:lnTo>
                <a:lnTo>
                  <a:pt x="255" y="560"/>
                </a:lnTo>
                <a:lnTo>
                  <a:pt x="248" y="482"/>
                </a:lnTo>
                <a:lnTo>
                  <a:pt x="244" y="458"/>
                </a:lnTo>
                <a:lnTo>
                  <a:pt x="251" y="450"/>
                </a:lnTo>
                <a:lnTo>
                  <a:pt x="248" y="443"/>
                </a:lnTo>
                <a:lnTo>
                  <a:pt x="254" y="406"/>
                </a:lnTo>
                <a:lnTo>
                  <a:pt x="261" y="393"/>
                </a:lnTo>
                <a:lnTo>
                  <a:pt x="263" y="323"/>
                </a:lnTo>
                <a:lnTo>
                  <a:pt x="268" y="282"/>
                </a:lnTo>
                <a:lnTo>
                  <a:pt x="264" y="274"/>
                </a:lnTo>
                <a:lnTo>
                  <a:pt x="256" y="248"/>
                </a:lnTo>
                <a:lnTo>
                  <a:pt x="261" y="223"/>
                </a:lnTo>
                <a:lnTo>
                  <a:pt x="287" y="209"/>
                </a:lnTo>
                <a:lnTo>
                  <a:pt x="288" y="200"/>
                </a:lnTo>
                <a:lnTo>
                  <a:pt x="295" y="187"/>
                </a:lnTo>
                <a:lnTo>
                  <a:pt x="319" y="152"/>
                </a:lnTo>
                <a:lnTo>
                  <a:pt x="296" y="82"/>
                </a:lnTo>
                <a:lnTo>
                  <a:pt x="309" y="28"/>
                </a:lnTo>
                <a:lnTo>
                  <a:pt x="301" y="0"/>
                </a:lnTo>
                <a:lnTo>
                  <a:pt x="237" y="23"/>
                </a:lnTo>
                <a:lnTo>
                  <a:pt x="129" y="58"/>
                </a:lnTo>
                <a:lnTo>
                  <a:pt x="25" y="89"/>
                </a:lnTo>
                <a:lnTo>
                  <a:pt x="15" y="92"/>
                </a:lnTo>
                <a:lnTo>
                  <a:pt x="0" y="98"/>
                </a:lnTo>
                <a:lnTo>
                  <a:pt x="4" y="142"/>
                </a:lnTo>
                <a:lnTo>
                  <a:pt x="20" y="224"/>
                </a:lnTo>
                <a:lnTo>
                  <a:pt x="23" y="227"/>
                </a:lnTo>
                <a:lnTo>
                  <a:pt x="28" y="230"/>
                </a:lnTo>
                <a:lnTo>
                  <a:pt x="36" y="241"/>
                </a:lnTo>
                <a:lnTo>
                  <a:pt x="48" y="309"/>
                </a:lnTo>
                <a:lnTo>
                  <a:pt x="39" y="335"/>
                </a:lnTo>
                <a:lnTo>
                  <a:pt x="39" y="370"/>
                </a:lnTo>
                <a:lnTo>
                  <a:pt x="63" y="444"/>
                </a:lnTo>
                <a:lnTo>
                  <a:pt x="64" y="447"/>
                </a:lnTo>
                <a:lnTo>
                  <a:pt x="65" y="447"/>
                </a:lnTo>
                <a:lnTo>
                  <a:pt x="69" y="46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6" name="Freeform 16"/>
          <p:cNvSpPr>
            <a:spLocks noChangeAspect="1"/>
          </p:cNvSpPr>
          <p:nvPr/>
        </p:nvSpPr>
        <p:spPr bwMode="auto">
          <a:xfrm>
            <a:off x="7010565" y="3577661"/>
            <a:ext cx="1048809" cy="559800"/>
          </a:xfrm>
          <a:custGeom>
            <a:avLst/>
            <a:gdLst>
              <a:gd name="T0" fmla="*/ 2147483647 w 1357"/>
              <a:gd name="T1" fmla="*/ 2147483647 h 902"/>
              <a:gd name="T2" fmla="*/ 2147483647 w 1357"/>
              <a:gd name="T3" fmla="*/ 2147483647 h 902"/>
              <a:gd name="T4" fmla="*/ 2147483647 w 1357"/>
              <a:gd name="T5" fmla="*/ 2147483647 h 902"/>
              <a:gd name="T6" fmla="*/ 2147483647 w 1357"/>
              <a:gd name="T7" fmla="*/ 2147483647 h 902"/>
              <a:gd name="T8" fmla="*/ 2147483647 w 1357"/>
              <a:gd name="T9" fmla="*/ 2147483647 h 902"/>
              <a:gd name="T10" fmla="*/ 2147483647 w 1357"/>
              <a:gd name="T11" fmla="*/ 2147483647 h 902"/>
              <a:gd name="T12" fmla="*/ 2147483647 w 1357"/>
              <a:gd name="T13" fmla="*/ 2147483647 h 902"/>
              <a:gd name="T14" fmla="*/ 2147483647 w 1357"/>
              <a:gd name="T15" fmla="*/ 2147483647 h 902"/>
              <a:gd name="T16" fmla="*/ 2147483647 w 1357"/>
              <a:gd name="T17" fmla="*/ 2147483647 h 902"/>
              <a:gd name="T18" fmla="*/ 2147483647 w 1357"/>
              <a:gd name="T19" fmla="*/ 2147483647 h 902"/>
              <a:gd name="T20" fmla="*/ 2147483647 w 1357"/>
              <a:gd name="T21" fmla="*/ 2147483647 h 902"/>
              <a:gd name="T22" fmla="*/ 2147483647 w 1357"/>
              <a:gd name="T23" fmla="*/ 2147483647 h 902"/>
              <a:gd name="T24" fmla="*/ 2147483647 w 1357"/>
              <a:gd name="T25" fmla="*/ 2147483647 h 902"/>
              <a:gd name="T26" fmla="*/ 2147483647 w 1357"/>
              <a:gd name="T27" fmla="*/ 2147483647 h 902"/>
              <a:gd name="T28" fmla="*/ 2147483647 w 1357"/>
              <a:gd name="T29" fmla="*/ 2147483647 h 902"/>
              <a:gd name="T30" fmla="*/ 2147483647 w 1357"/>
              <a:gd name="T31" fmla="*/ 2147483647 h 902"/>
              <a:gd name="T32" fmla="*/ 2147483647 w 1357"/>
              <a:gd name="T33" fmla="*/ 2147483647 h 902"/>
              <a:gd name="T34" fmla="*/ 2147483647 w 1357"/>
              <a:gd name="T35" fmla="*/ 2147483647 h 902"/>
              <a:gd name="T36" fmla="*/ 2147483647 w 1357"/>
              <a:gd name="T37" fmla="*/ 2147483647 h 902"/>
              <a:gd name="T38" fmla="*/ 2147483647 w 1357"/>
              <a:gd name="T39" fmla="*/ 2147483647 h 902"/>
              <a:gd name="T40" fmla="*/ 2147483647 w 1357"/>
              <a:gd name="T41" fmla="*/ 2147483647 h 902"/>
              <a:gd name="T42" fmla="*/ 2147483647 w 1357"/>
              <a:gd name="T43" fmla="*/ 2147483647 h 902"/>
              <a:gd name="T44" fmla="*/ 2147483647 w 1357"/>
              <a:gd name="T45" fmla="*/ 2147483647 h 902"/>
              <a:gd name="T46" fmla="*/ 2147483647 w 1357"/>
              <a:gd name="T47" fmla="*/ 2147483647 h 902"/>
              <a:gd name="T48" fmla="*/ 2147483647 w 1357"/>
              <a:gd name="T49" fmla="*/ 2147483647 h 902"/>
              <a:gd name="T50" fmla="*/ 2147483647 w 1357"/>
              <a:gd name="T51" fmla="*/ 2147483647 h 902"/>
              <a:gd name="T52" fmla="*/ 2147483647 w 1357"/>
              <a:gd name="T53" fmla="*/ 2147483647 h 902"/>
              <a:gd name="T54" fmla="*/ 2147483647 w 1357"/>
              <a:gd name="T55" fmla="*/ 2147483647 h 902"/>
              <a:gd name="T56" fmla="*/ 2147483647 w 1357"/>
              <a:gd name="T57" fmla="*/ 2147483647 h 902"/>
              <a:gd name="T58" fmla="*/ 2147483647 w 1357"/>
              <a:gd name="T59" fmla="*/ 2147483647 h 902"/>
              <a:gd name="T60" fmla="*/ 2147483647 w 1357"/>
              <a:gd name="T61" fmla="*/ 2147483647 h 902"/>
              <a:gd name="T62" fmla="*/ 2147483647 w 1357"/>
              <a:gd name="T63" fmla="*/ 2147483647 h 902"/>
              <a:gd name="T64" fmla="*/ 2147483647 w 1357"/>
              <a:gd name="T65" fmla="*/ 2147483647 h 902"/>
              <a:gd name="T66" fmla="*/ 2147483647 w 1357"/>
              <a:gd name="T67" fmla="*/ 2147483647 h 902"/>
              <a:gd name="T68" fmla="*/ 2147483647 w 1357"/>
              <a:gd name="T69" fmla="*/ 2147483647 h 902"/>
              <a:gd name="T70" fmla="*/ 2147483647 w 1357"/>
              <a:gd name="T71" fmla="*/ 2147483647 h 902"/>
              <a:gd name="T72" fmla="*/ 2147483647 w 1357"/>
              <a:gd name="T73" fmla="*/ 2147483647 h 902"/>
              <a:gd name="T74" fmla="*/ 2147483647 w 1357"/>
              <a:gd name="T75" fmla="*/ 2147483647 h 902"/>
              <a:gd name="T76" fmla="*/ 2147483647 w 1357"/>
              <a:gd name="T77" fmla="*/ 2147483647 h 902"/>
              <a:gd name="T78" fmla="*/ 2147483647 w 1357"/>
              <a:gd name="T79" fmla="*/ 2147483647 h 902"/>
              <a:gd name="T80" fmla="*/ 2147483647 w 1357"/>
              <a:gd name="T81" fmla="*/ 2147483647 h 902"/>
              <a:gd name="T82" fmla="*/ 2147483647 w 1357"/>
              <a:gd name="T83" fmla="*/ 2147483647 h 902"/>
              <a:gd name="T84" fmla="*/ 2147483647 w 1357"/>
              <a:gd name="T85" fmla="*/ 2147483647 h 902"/>
              <a:gd name="T86" fmla="*/ 2147483647 w 1357"/>
              <a:gd name="T87" fmla="*/ 2147483647 h 902"/>
              <a:gd name="T88" fmla="*/ 2147483647 w 1357"/>
              <a:gd name="T89" fmla="*/ 2147483647 h 902"/>
              <a:gd name="T90" fmla="*/ 2147483647 w 1357"/>
              <a:gd name="T91" fmla="*/ 2147483647 h 902"/>
              <a:gd name="T92" fmla="*/ 2147483647 w 1357"/>
              <a:gd name="T93" fmla="*/ 2147483647 h 902"/>
              <a:gd name="T94" fmla="*/ 2147483647 w 1357"/>
              <a:gd name="T95" fmla="*/ 2147483647 h 902"/>
              <a:gd name="T96" fmla="*/ 2147483647 w 1357"/>
              <a:gd name="T97" fmla="*/ 2147483647 h 902"/>
              <a:gd name="T98" fmla="*/ 2147483647 w 1357"/>
              <a:gd name="T99" fmla="*/ 2147483647 h 902"/>
              <a:gd name="T100" fmla="*/ 2147483647 w 1357"/>
              <a:gd name="T101" fmla="*/ 2147483647 h 902"/>
              <a:gd name="T102" fmla="*/ 2147483647 w 1357"/>
              <a:gd name="T103" fmla="*/ 2147483647 h 902"/>
              <a:gd name="T104" fmla="*/ 2147483647 w 1357"/>
              <a:gd name="T105" fmla="*/ 2147483647 h 902"/>
              <a:gd name="T106" fmla="*/ 2147483647 w 1357"/>
              <a:gd name="T107" fmla="*/ 2147483647 h 902"/>
              <a:gd name="T108" fmla="*/ 2147483647 w 1357"/>
              <a:gd name="T109" fmla="*/ 2147483647 h 902"/>
              <a:gd name="T110" fmla="*/ 2147483647 w 1357"/>
              <a:gd name="T111" fmla="*/ 2147483647 h 902"/>
              <a:gd name="T112" fmla="*/ 2147483647 w 1357"/>
              <a:gd name="T113" fmla="*/ 2147483647 h 902"/>
              <a:gd name="T114" fmla="*/ 2147483647 w 1357"/>
              <a:gd name="T115" fmla="*/ 2147483647 h 902"/>
              <a:gd name="T116" fmla="*/ 2147483647 w 1357"/>
              <a:gd name="T117" fmla="*/ 2147483647 h 902"/>
              <a:gd name="T118" fmla="*/ 2147483647 w 1357"/>
              <a:gd name="T119" fmla="*/ 2147483647 h 902"/>
              <a:gd name="T120" fmla="*/ 2147483647 w 1357"/>
              <a:gd name="T121" fmla="*/ 2147483647 h 902"/>
              <a:gd name="T122" fmla="*/ 2147483647 w 1357"/>
              <a:gd name="T123" fmla="*/ 2147483647 h 9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57" h="902">
                <a:moveTo>
                  <a:pt x="971" y="741"/>
                </a:moveTo>
                <a:lnTo>
                  <a:pt x="968" y="742"/>
                </a:lnTo>
                <a:lnTo>
                  <a:pt x="965" y="742"/>
                </a:lnTo>
                <a:lnTo>
                  <a:pt x="931" y="746"/>
                </a:lnTo>
                <a:lnTo>
                  <a:pt x="912" y="751"/>
                </a:lnTo>
                <a:lnTo>
                  <a:pt x="868" y="755"/>
                </a:lnTo>
                <a:lnTo>
                  <a:pt x="867" y="755"/>
                </a:lnTo>
                <a:lnTo>
                  <a:pt x="850" y="756"/>
                </a:lnTo>
                <a:lnTo>
                  <a:pt x="836" y="758"/>
                </a:lnTo>
                <a:lnTo>
                  <a:pt x="830" y="758"/>
                </a:lnTo>
                <a:lnTo>
                  <a:pt x="826" y="758"/>
                </a:lnTo>
                <a:lnTo>
                  <a:pt x="803" y="759"/>
                </a:lnTo>
                <a:lnTo>
                  <a:pt x="774" y="763"/>
                </a:lnTo>
                <a:lnTo>
                  <a:pt x="771" y="763"/>
                </a:lnTo>
                <a:lnTo>
                  <a:pt x="770" y="765"/>
                </a:lnTo>
                <a:lnTo>
                  <a:pt x="763" y="766"/>
                </a:lnTo>
                <a:lnTo>
                  <a:pt x="744" y="770"/>
                </a:lnTo>
                <a:lnTo>
                  <a:pt x="732" y="773"/>
                </a:lnTo>
                <a:lnTo>
                  <a:pt x="709" y="776"/>
                </a:lnTo>
                <a:lnTo>
                  <a:pt x="678" y="779"/>
                </a:lnTo>
                <a:lnTo>
                  <a:pt x="670" y="780"/>
                </a:lnTo>
                <a:lnTo>
                  <a:pt x="658" y="782"/>
                </a:lnTo>
                <a:lnTo>
                  <a:pt x="643" y="782"/>
                </a:lnTo>
                <a:lnTo>
                  <a:pt x="638" y="783"/>
                </a:lnTo>
                <a:lnTo>
                  <a:pt x="614" y="785"/>
                </a:lnTo>
                <a:lnTo>
                  <a:pt x="599" y="785"/>
                </a:lnTo>
                <a:lnTo>
                  <a:pt x="582" y="786"/>
                </a:lnTo>
                <a:lnTo>
                  <a:pt x="575" y="786"/>
                </a:lnTo>
                <a:lnTo>
                  <a:pt x="560" y="787"/>
                </a:lnTo>
                <a:lnTo>
                  <a:pt x="544" y="789"/>
                </a:lnTo>
                <a:lnTo>
                  <a:pt x="535" y="793"/>
                </a:lnTo>
                <a:lnTo>
                  <a:pt x="533" y="797"/>
                </a:lnTo>
                <a:lnTo>
                  <a:pt x="527" y="792"/>
                </a:lnTo>
                <a:lnTo>
                  <a:pt x="507" y="796"/>
                </a:lnTo>
                <a:lnTo>
                  <a:pt x="495" y="797"/>
                </a:lnTo>
                <a:lnTo>
                  <a:pt x="482" y="800"/>
                </a:lnTo>
                <a:lnTo>
                  <a:pt x="474" y="802"/>
                </a:lnTo>
                <a:lnTo>
                  <a:pt x="439" y="807"/>
                </a:lnTo>
                <a:lnTo>
                  <a:pt x="429" y="809"/>
                </a:lnTo>
                <a:lnTo>
                  <a:pt x="427" y="809"/>
                </a:lnTo>
                <a:lnTo>
                  <a:pt x="404" y="812"/>
                </a:lnTo>
                <a:lnTo>
                  <a:pt x="388" y="814"/>
                </a:lnTo>
                <a:lnTo>
                  <a:pt x="364" y="817"/>
                </a:lnTo>
                <a:lnTo>
                  <a:pt x="345" y="820"/>
                </a:lnTo>
                <a:lnTo>
                  <a:pt x="331" y="823"/>
                </a:lnTo>
                <a:lnTo>
                  <a:pt x="320" y="824"/>
                </a:lnTo>
                <a:lnTo>
                  <a:pt x="291" y="829"/>
                </a:lnTo>
                <a:lnTo>
                  <a:pt x="291" y="820"/>
                </a:lnTo>
                <a:lnTo>
                  <a:pt x="249" y="820"/>
                </a:lnTo>
                <a:lnTo>
                  <a:pt x="251" y="827"/>
                </a:lnTo>
                <a:lnTo>
                  <a:pt x="253" y="836"/>
                </a:lnTo>
                <a:lnTo>
                  <a:pt x="256" y="874"/>
                </a:lnTo>
                <a:lnTo>
                  <a:pt x="213" y="878"/>
                </a:lnTo>
                <a:lnTo>
                  <a:pt x="196" y="881"/>
                </a:lnTo>
                <a:lnTo>
                  <a:pt x="174" y="882"/>
                </a:lnTo>
                <a:lnTo>
                  <a:pt x="173" y="882"/>
                </a:lnTo>
                <a:lnTo>
                  <a:pt x="169" y="882"/>
                </a:lnTo>
                <a:lnTo>
                  <a:pt x="164" y="884"/>
                </a:lnTo>
                <a:lnTo>
                  <a:pt x="124" y="888"/>
                </a:lnTo>
                <a:lnTo>
                  <a:pt x="112" y="890"/>
                </a:lnTo>
                <a:lnTo>
                  <a:pt x="111" y="890"/>
                </a:lnTo>
                <a:lnTo>
                  <a:pt x="109" y="890"/>
                </a:lnTo>
                <a:lnTo>
                  <a:pt x="84" y="892"/>
                </a:lnTo>
                <a:lnTo>
                  <a:pt x="22" y="898"/>
                </a:lnTo>
                <a:lnTo>
                  <a:pt x="13" y="900"/>
                </a:lnTo>
                <a:lnTo>
                  <a:pt x="0" y="902"/>
                </a:lnTo>
                <a:lnTo>
                  <a:pt x="5" y="867"/>
                </a:lnTo>
                <a:lnTo>
                  <a:pt x="7" y="864"/>
                </a:lnTo>
                <a:lnTo>
                  <a:pt x="14" y="861"/>
                </a:lnTo>
                <a:lnTo>
                  <a:pt x="30" y="880"/>
                </a:lnTo>
                <a:lnTo>
                  <a:pt x="43" y="853"/>
                </a:lnTo>
                <a:lnTo>
                  <a:pt x="37" y="824"/>
                </a:lnTo>
                <a:lnTo>
                  <a:pt x="49" y="822"/>
                </a:lnTo>
                <a:lnTo>
                  <a:pt x="49" y="812"/>
                </a:lnTo>
                <a:lnTo>
                  <a:pt x="47" y="785"/>
                </a:lnTo>
                <a:lnTo>
                  <a:pt x="48" y="780"/>
                </a:lnTo>
                <a:lnTo>
                  <a:pt x="49" y="763"/>
                </a:lnTo>
                <a:lnTo>
                  <a:pt x="51" y="762"/>
                </a:lnTo>
                <a:lnTo>
                  <a:pt x="45" y="752"/>
                </a:lnTo>
                <a:lnTo>
                  <a:pt x="38" y="748"/>
                </a:lnTo>
                <a:lnTo>
                  <a:pt x="32" y="735"/>
                </a:lnTo>
                <a:lnTo>
                  <a:pt x="33" y="728"/>
                </a:lnTo>
                <a:lnTo>
                  <a:pt x="40" y="718"/>
                </a:lnTo>
                <a:lnTo>
                  <a:pt x="63" y="678"/>
                </a:lnTo>
                <a:lnTo>
                  <a:pt x="76" y="677"/>
                </a:lnTo>
                <a:lnTo>
                  <a:pt x="76" y="675"/>
                </a:lnTo>
                <a:lnTo>
                  <a:pt x="111" y="694"/>
                </a:lnTo>
                <a:lnTo>
                  <a:pt x="135" y="701"/>
                </a:lnTo>
                <a:lnTo>
                  <a:pt x="148" y="714"/>
                </a:lnTo>
                <a:lnTo>
                  <a:pt x="159" y="715"/>
                </a:lnTo>
                <a:lnTo>
                  <a:pt x="160" y="715"/>
                </a:lnTo>
                <a:lnTo>
                  <a:pt x="161" y="714"/>
                </a:lnTo>
                <a:lnTo>
                  <a:pt x="171" y="695"/>
                </a:lnTo>
                <a:lnTo>
                  <a:pt x="156" y="658"/>
                </a:lnTo>
                <a:lnTo>
                  <a:pt x="167" y="606"/>
                </a:lnTo>
                <a:lnTo>
                  <a:pt x="175" y="610"/>
                </a:lnTo>
                <a:lnTo>
                  <a:pt x="177" y="612"/>
                </a:lnTo>
                <a:lnTo>
                  <a:pt x="179" y="610"/>
                </a:lnTo>
                <a:lnTo>
                  <a:pt x="197" y="593"/>
                </a:lnTo>
                <a:lnTo>
                  <a:pt x="220" y="586"/>
                </a:lnTo>
                <a:lnTo>
                  <a:pt x="231" y="575"/>
                </a:lnTo>
                <a:lnTo>
                  <a:pt x="217" y="556"/>
                </a:lnTo>
                <a:lnTo>
                  <a:pt x="216" y="555"/>
                </a:lnTo>
                <a:lnTo>
                  <a:pt x="212" y="541"/>
                </a:lnTo>
                <a:lnTo>
                  <a:pt x="214" y="515"/>
                </a:lnTo>
                <a:lnTo>
                  <a:pt x="230" y="485"/>
                </a:lnTo>
                <a:lnTo>
                  <a:pt x="236" y="485"/>
                </a:lnTo>
                <a:lnTo>
                  <a:pt x="245" y="463"/>
                </a:lnTo>
                <a:lnTo>
                  <a:pt x="246" y="453"/>
                </a:lnTo>
                <a:lnTo>
                  <a:pt x="255" y="446"/>
                </a:lnTo>
                <a:lnTo>
                  <a:pt x="279" y="451"/>
                </a:lnTo>
                <a:lnTo>
                  <a:pt x="288" y="448"/>
                </a:lnTo>
                <a:lnTo>
                  <a:pt x="304" y="468"/>
                </a:lnTo>
                <a:lnTo>
                  <a:pt x="302" y="439"/>
                </a:lnTo>
                <a:lnTo>
                  <a:pt x="334" y="430"/>
                </a:lnTo>
                <a:lnTo>
                  <a:pt x="343" y="429"/>
                </a:lnTo>
                <a:lnTo>
                  <a:pt x="345" y="430"/>
                </a:lnTo>
                <a:lnTo>
                  <a:pt x="361" y="440"/>
                </a:lnTo>
                <a:lnTo>
                  <a:pt x="368" y="444"/>
                </a:lnTo>
                <a:lnTo>
                  <a:pt x="398" y="468"/>
                </a:lnTo>
                <a:lnTo>
                  <a:pt x="418" y="424"/>
                </a:lnTo>
                <a:lnTo>
                  <a:pt x="421" y="422"/>
                </a:lnTo>
                <a:lnTo>
                  <a:pt x="439" y="406"/>
                </a:lnTo>
                <a:lnTo>
                  <a:pt x="450" y="397"/>
                </a:lnTo>
                <a:lnTo>
                  <a:pt x="463" y="422"/>
                </a:lnTo>
                <a:lnTo>
                  <a:pt x="482" y="430"/>
                </a:lnTo>
                <a:lnTo>
                  <a:pt x="483" y="440"/>
                </a:lnTo>
                <a:lnTo>
                  <a:pt x="492" y="429"/>
                </a:lnTo>
                <a:lnTo>
                  <a:pt x="503" y="376"/>
                </a:lnTo>
                <a:lnTo>
                  <a:pt x="508" y="375"/>
                </a:lnTo>
                <a:lnTo>
                  <a:pt x="511" y="359"/>
                </a:lnTo>
                <a:lnTo>
                  <a:pt x="510" y="355"/>
                </a:lnTo>
                <a:lnTo>
                  <a:pt x="511" y="352"/>
                </a:lnTo>
                <a:lnTo>
                  <a:pt x="526" y="346"/>
                </a:lnTo>
                <a:lnTo>
                  <a:pt x="525" y="328"/>
                </a:lnTo>
                <a:lnTo>
                  <a:pt x="534" y="331"/>
                </a:lnTo>
                <a:lnTo>
                  <a:pt x="546" y="346"/>
                </a:lnTo>
                <a:lnTo>
                  <a:pt x="552" y="369"/>
                </a:lnTo>
                <a:lnTo>
                  <a:pt x="599" y="376"/>
                </a:lnTo>
                <a:lnTo>
                  <a:pt x="600" y="376"/>
                </a:lnTo>
                <a:lnTo>
                  <a:pt x="608" y="373"/>
                </a:lnTo>
                <a:lnTo>
                  <a:pt x="613" y="336"/>
                </a:lnTo>
                <a:lnTo>
                  <a:pt x="613" y="335"/>
                </a:lnTo>
                <a:lnTo>
                  <a:pt x="613" y="319"/>
                </a:lnTo>
                <a:lnTo>
                  <a:pt x="622" y="297"/>
                </a:lnTo>
                <a:lnTo>
                  <a:pt x="629" y="284"/>
                </a:lnTo>
                <a:lnTo>
                  <a:pt x="635" y="287"/>
                </a:lnTo>
                <a:lnTo>
                  <a:pt x="637" y="290"/>
                </a:lnTo>
                <a:lnTo>
                  <a:pt x="655" y="253"/>
                </a:lnTo>
                <a:lnTo>
                  <a:pt x="656" y="243"/>
                </a:lnTo>
                <a:lnTo>
                  <a:pt x="678" y="222"/>
                </a:lnTo>
                <a:lnTo>
                  <a:pt x="688" y="205"/>
                </a:lnTo>
                <a:lnTo>
                  <a:pt x="687" y="186"/>
                </a:lnTo>
                <a:lnTo>
                  <a:pt x="684" y="175"/>
                </a:lnTo>
                <a:lnTo>
                  <a:pt x="692" y="141"/>
                </a:lnTo>
                <a:lnTo>
                  <a:pt x="700" y="139"/>
                </a:lnTo>
                <a:lnTo>
                  <a:pt x="714" y="136"/>
                </a:lnTo>
                <a:lnTo>
                  <a:pt x="715" y="136"/>
                </a:lnTo>
                <a:lnTo>
                  <a:pt x="725" y="148"/>
                </a:lnTo>
                <a:lnTo>
                  <a:pt x="739" y="141"/>
                </a:lnTo>
                <a:lnTo>
                  <a:pt x="750" y="128"/>
                </a:lnTo>
                <a:lnTo>
                  <a:pt x="756" y="122"/>
                </a:lnTo>
                <a:lnTo>
                  <a:pt x="759" y="118"/>
                </a:lnTo>
                <a:lnTo>
                  <a:pt x="781" y="110"/>
                </a:lnTo>
                <a:lnTo>
                  <a:pt x="794" y="87"/>
                </a:lnTo>
                <a:lnTo>
                  <a:pt x="796" y="81"/>
                </a:lnTo>
                <a:lnTo>
                  <a:pt x="779" y="77"/>
                </a:lnTo>
                <a:lnTo>
                  <a:pt x="778" y="70"/>
                </a:lnTo>
                <a:lnTo>
                  <a:pt x="780" y="46"/>
                </a:lnTo>
                <a:lnTo>
                  <a:pt x="774" y="39"/>
                </a:lnTo>
                <a:lnTo>
                  <a:pt x="773" y="26"/>
                </a:lnTo>
                <a:lnTo>
                  <a:pt x="782" y="14"/>
                </a:lnTo>
                <a:lnTo>
                  <a:pt x="789" y="7"/>
                </a:lnTo>
                <a:lnTo>
                  <a:pt x="794" y="0"/>
                </a:lnTo>
                <a:lnTo>
                  <a:pt x="819" y="17"/>
                </a:lnTo>
                <a:lnTo>
                  <a:pt x="839" y="9"/>
                </a:lnTo>
                <a:lnTo>
                  <a:pt x="842" y="3"/>
                </a:lnTo>
                <a:lnTo>
                  <a:pt x="864" y="19"/>
                </a:lnTo>
                <a:lnTo>
                  <a:pt x="875" y="24"/>
                </a:lnTo>
                <a:lnTo>
                  <a:pt x="885" y="46"/>
                </a:lnTo>
                <a:lnTo>
                  <a:pt x="890" y="51"/>
                </a:lnTo>
                <a:lnTo>
                  <a:pt x="895" y="66"/>
                </a:lnTo>
                <a:lnTo>
                  <a:pt x="898" y="80"/>
                </a:lnTo>
                <a:lnTo>
                  <a:pt x="918" y="88"/>
                </a:lnTo>
                <a:lnTo>
                  <a:pt x="932" y="90"/>
                </a:lnTo>
                <a:lnTo>
                  <a:pt x="941" y="85"/>
                </a:lnTo>
                <a:lnTo>
                  <a:pt x="959" y="87"/>
                </a:lnTo>
                <a:lnTo>
                  <a:pt x="970" y="90"/>
                </a:lnTo>
                <a:lnTo>
                  <a:pt x="991" y="117"/>
                </a:lnTo>
                <a:lnTo>
                  <a:pt x="999" y="118"/>
                </a:lnTo>
                <a:lnTo>
                  <a:pt x="1000" y="119"/>
                </a:lnTo>
                <a:lnTo>
                  <a:pt x="1003" y="119"/>
                </a:lnTo>
                <a:lnTo>
                  <a:pt x="1011" y="117"/>
                </a:lnTo>
                <a:lnTo>
                  <a:pt x="1013" y="104"/>
                </a:lnTo>
                <a:lnTo>
                  <a:pt x="1029" y="94"/>
                </a:lnTo>
                <a:lnTo>
                  <a:pt x="1059" y="101"/>
                </a:lnTo>
                <a:lnTo>
                  <a:pt x="1076" y="117"/>
                </a:lnTo>
                <a:lnTo>
                  <a:pt x="1079" y="111"/>
                </a:lnTo>
                <a:lnTo>
                  <a:pt x="1085" y="107"/>
                </a:lnTo>
                <a:lnTo>
                  <a:pt x="1102" y="104"/>
                </a:lnTo>
                <a:lnTo>
                  <a:pt x="1119" y="71"/>
                </a:lnTo>
                <a:lnTo>
                  <a:pt x="1146" y="58"/>
                </a:lnTo>
                <a:lnTo>
                  <a:pt x="1155" y="94"/>
                </a:lnTo>
                <a:lnTo>
                  <a:pt x="1164" y="110"/>
                </a:lnTo>
                <a:lnTo>
                  <a:pt x="1177" y="110"/>
                </a:lnTo>
                <a:lnTo>
                  <a:pt x="1194" y="124"/>
                </a:lnTo>
                <a:lnTo>
                  <a:pt x="1202" y="129"/>
                </a:lnTo>
                <a:lnTo>
                  <a:pt x="1210" y="145"/>
                </a:lnTo>
                <a:lnTo>
                  <a:pt x="1211" y="159"/>
                </a:lnTo>
                <a:lnTo>
                  <a:pt x="1218" y="196"/>
                </a:lnTo>
                <a:lnTo>
                  <a:pt x="1214" y="197"/>
                </a:lnTo>
                <a:lnTo>
                  <a:pt x="1214" y="231"/>
                </a:lnTo>
                <a:lnTo>
                  <a:pt x="1244" y="267"/>
                </a:lnTo>
                <a:lnTo>
                  <a:pt x="1244" y="283"/>
                </a:lnTo>
                <a:lnTo>
                  <a:pt x="1244" y="288"/>
                </a:lnTo>
                <a:lnTo>
                  <a:pt x="1261" y="301"/>
                </a:lnTo>
                <a:lnTo>
                  <a:pt x="1262" y="307"/>
                </a:lnTo>
                <a:lnTo>
                  <a:pt x="1273" y="321"/>
                </a:lnTo>
                <a:lnTo>
                  <a:pt x="1283" y="335"/>
                </a:lnTo>
                <a:lnTo>
                  <a:pt x="1282" y="338"/>
                </a:lnTo>
                <a:lnTo>
                  <a:pt x="1326" y="378"/>
                </a:lnTo>
                <a:lnTo>
                  <a:pt x="1327" y="386"/>
                </a:lnTo>
                <a:lnTo>
                  <a:pt x="1357" y="385"/>
                </a:lnTo>
                <a:lnTo>
                  <a:pt x="1340" y="412"/>
                </a:lnTo>
                <a:lnTo>
                  <a:pt x="1319" y="441"/>
                </a:lnTo>
                <a:lnTo>
                  <a:pt x="1302" y="468"/>
                </a:lnTo>
                <a:lnTo>
                  <a:pt x="1292" y="481"/>
                </a:lnTo>
                <a:lnTo>
                  <a:pt x="1281" y="487"/>
                </a:lnTo>
                <a:lnTo>
                  <a:pt x="1261" y="504"/>
                </a:lnTo>
                <a:lnTo>
                  <a:pt x="1259" y="507"/>
                </a:lnTo>
                <a:lnTo>
                  <a:pt x="1235" y="534"/>
                </a:lnTo>
                <a:lnTo>
                  <a:pt x="1231" y="565"/>
                </a:lnTo>
                <a:lnTo>
                  <a:pt x="1211" y="583"/>
                </a:lnTo>
                <a:lnTo>
                  <a:pt x="1213" y="606"/>
                </a:lnTo>
                <a:lnTo>
                  <a:pt x="1212" y="607"/>
                </a:lnTo>
                <a:lnTo>
                  <a:pt x="1170" y="647"/>
                </a:lnTo>
                <a:lnTo>
                  <a:pt x="1171" y="658"/>
                </a:lnTo>
                <a:lnTo>
                  <a:pt x="1111" y="695"/>
                </a:lnTo>
                <a:lnTo>
                  <a:pt x="1104" y="694"/>
                </a:lnTo>
                <a:lnTo>
                  <a:pt x="1082" y="712"/>
                </a:lnTo>
                <a:lnTo>
                  <a:pt x="1074" y="721"/>
                </a:lnTo>
                <a:lnTo>
                  <a:pt x="1071" y="726"/>
                </a:lnTo>
                <a:lnTo>
                  <a:pt x="1053" y="729"/>
                </a:lnTo>
                <a:lnTo>
                  <a:pt x="1027" y="734"/>
                </a:lnTo>
                <a:lnTo>
                  <a:pt x="1014" y="735"/>
                </a:lnTo>
                <a:lnTo>
                  <a:pt x="1012" y="735"/>
                </a:lnTo>
                <a:lnTo>
                  <a:pt x="998" y="736"/>
                </a:lnTo>
                <a:lnTo>
                  <a:pt x="974" y="741"/>
                </a:lnTo>
                <a:lnTo>
                  <a:pt x="971" y="74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7" name="Freeform 17"/>
          <p:cNvSpPr>
            <a:spLocks noChangeAspect="1"/>
          </p:cNvSpPr>
          <p:nvPr/>
        </p:nvSpPr>
        <p:spPr bwMode="auto">
          <a:xfrm>
            <a:off x="6993649" y="4124774"/>
            <a:ext cx="5075" cy="15858"/>
          </a:xfrm>
          <a:custGeom>
            <a:avLst/>
            <a:gdLst>
              <a:gd name="T0" fmla="*/ 647871529 w 10"/>
              <a:gd name="T1" fmla="*/ 0 h 24"/>
              <a:gd name="T2" fmla="*/ 1079861597 w 10"/>
              <a:gd name="T3" fmla="*/ 2147483647 h 24"/>
              <a:gd name="T4" fmla="*/ 0 w 10"/>
              <a:gd name="T5" fmla="*/ 2147483647 h 24"/>
              <a:gd name="T6" fmla="*/ 647871529 w 10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24">
                <a:moveTo>
                  <a:pt x="6" y="0"/>
                </a:moveTo>
                <a:lnTo>
                  <a:pt x="10" y="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8" name="Freeform 18"/>
          <p:cNvSpPr>
            <a:spLocks noChangeAspect="1"/>
          </p:cNvSpPr>
          <p:nvPr/>
        </p:nvSpPr>
        <p:spPr bwMode="auto">
          <a:xfrm>
            <a:off x="7785330" y="3829808"/>
            <a:ext cx="1275488" cy="572488"/>
          </a:xfrm>
          <a:custGeom>
            <a:avLst/>
            <a:gdLst>
              <a:gd name="T0" fmla="*/ 2147483647 w 1654"/>
              <a:gd name="T1" fmla="*/ 2147483647 h 920"/>
              <a:gd name="T2" fmla="*/ 2147483647 w 1654"/>
              <a:gd name="T3" fmla="*/ 2147483647 h 920"/>
              <a:gd name="T4" fmla="*/ 2147483647 w 1654"/>
              <a:gd name="T5" fmla="*/ 2147483647 h 920"/>
              <a:gd name="T6" fmla="*/ 2147483647 w 1654"/>
              <a:gd name="T7" fmla="*/ 2147483647 h 920"/>
              <a:gd name="T8" fmla="*/ 2147483647 w 1654"/>
              <a:gd name="T9" fmla="*/ 2147483647 h 920"/>
              <a:gd name="T10" fmla="*/ 2147483647 w 1654"/>
              <a:gd name="T11" fmla="*/ 2147483647 h 920"/>
              <a:gd name="T12" fmla="*/ 2147483647 w 1654"/>
              <a:gd name="T13" fmla="*/ 2147483647 h 920"/>
              <a:gd name="T14" fmla="*/ 2147483647 w 1654"/>
              <a:gd name="T15" fmla="*/ 2147483647 h 920"/>
              <a:gd name="T16" fmla="*/ 2147483647 w 1654"/>
              <a:gd name="T17" fmla="*/ 2147483647 h 920"/>
              <a:gd name="T18" fmla="*/ 2147483647 w 1654"/>
              <a:gd name="T19" fmla="*/ 2147483647 h 920"/>
              <a:gd name="T20" fmla="*/ 2147483647 w 1654"/>
              <a:gd name="T21" fmla="*/ 2147483647 h 920"/>
              <a:gd name="T22" fmla="*/ 2147483647 w 1654"/>
              <a:gd name="T23" fmla="*/ 2147483647 h 920"/>
              <a:gd name="T24" fmla="*/ 2147483647 w 1654"/>
              <a:gd name="T25" fmla="*/ 2147483647 h 920"/>
              <a:gd name="T26" fmla="*/ 2147483647 w 1654"/>
              <a:gd name="T27" fmla="*/ 2147483647 h 920"/>
              <a:gd name="T28" fmla="*/ 2147483647 w 1654"/>
              <a:gd name="T29" fmla="*/ 2147483647 h 920"/>
              <a:gd name="T30" fmla="*/ 2147483647 w 1654"/>
              <a:gd name="T31" fmla="*/ 2147483647 h 920"/>
              <a:gd name="T32" fmla="*/ 2147483647 w 1654"/>
              <a:gd name="T33" fmla="*/ 2147483647 h 920"/>
              <a:gd name="T34" fmla="*/ 2147483647 w 1654"/>
              <a:gd name="T35" fmla="*/ 2147483647 h 920"/>
              <a:gd name="T36" fmla="*/ 2147483647 w 1654"/>
              <a:gd name="T37" fmla="*/ 2147483647 h 920"/>
              <a:gd name="T38" fmla="*/ 2147483647 w 1654"/>
              <a:gd name="T39" fmla="*/ 2147483647 h 920"/>
              <a:gd name="T40" fmla="*/ 2147483647 w 1654"/>
              <a:gd name="T41" fmla="*/ 2147483647 h 920"/>
              <a:gd name="T42" fmla="*/ 2147483647 w 1654"/>
              <a:gd name="T43" fmla="*/ 2147483647 h 920"/>
              <a:gd name="T44" fmla="*/ 2147483647 w 1654"/>
              <a:gd name="T45" fmla="*/ 0 h 920"/>
              <a:gd name="T46" fmla="*/ 2147483647 w 1654"/>
              <a:gd name="T47" fmla="*/ 2147483647 h 920"/>
              <a:gd name="T48" fmla="*/ 2147483647 w 1654"/>
              <a:gd name="T49" fmla="*/ 2147483647 h 920"/>
              <a:gd name="T50" fmla="*/ 2147483647 w 1654"/>
              <a:gd name="T51" fmla="*/ 2147483647 h 920"/>
              <a:gd name="T52" fmla="*/ 2147483647 w 1654"/>
              <a:gd name="T53" fmla="*/ 2147483647 h 920"/>
              <a:gd name="T54" fmla="*/ 2147483647 w 1654"/>
              <a:gd name="T55" fmla="*/ 2147483647 h 920"/>
              <a:gd name="T56" fmla="*/ 2147483647 w 1654"/>
              <a:gd name="T57" fmla="*/ 2147483647 h 920"/>
              <a:gd name="T58" fmla="*/ 2147483647 w 1654"/>
              <a:gd name="T59" fmla="*/ 2147483647 h 920"/>
              <a:gd name="T60" fmla="*/ 2147483647 w 1654"/>
              <a:gd name="T61" fmla="*/ 2147483647 h 920"/>
              <a:gd name="T62" fmla="*/ 2147483647 w 1654"/>
              <a:gd name="T63" fmla="*/ 2147483647 h 920"/>
              <a:gd name="T64" fmla="*/ 2147483647 w 1654"/>
              <a:gd name="T65" fmla="*/ 2147483647 h 920"/>
              <a:gd name="T66" fmla="*/ 2147483647 w 1654"/>
              <a:gd name="T67" fmla="*/ 2147483647 h 920"/>
              <a:gd name="T68" fmla="*/ 2147483647 w 1654"/>
              <a:gd name="T69" fmla="*/ 2147483647 h 920"/>
              <a:gd name="T70" fmla="*/ 2147483647 w 1654"/>
              <a:gd name="T71" fmla="*/ 2147483647 h 920"/>
              <a:gd name="T72" fmla="*/ 2147483647 w 1654"/>
              <a:gd name="T73" fmla="*/ 2147483647 h 920"/>
              <a:gd name="T74" fmla="*/ 2147483647 w 1654"/>
              <a:gd name="T75" fmla="*/ 2147483647 h 920"/>
              <a:gd name="T76" fmla="*/ 2147483647 w 1654"/>
              <a:gd name="T77" fmla="*/ 2147483647 h 920"/>
              <a:gd name="T78" fmla="*/ 2147483647 w 1654"/>
              <a:gd name="T79" fmla="*/ 2147483647 h 920"/>
              <a:gd name="T80" fmla="*/ 2147483647 w 1654"/>
              <a:gd name="T81" fmla="*/ 2147483647 h 920"/>
              <a:gd name="T82" fmla="*/ 2147483647 w 1654"/>
              <a:gd name="T83" fmla="*/ 2147483647 h 920"/>
              <a:gd name="T84" fmla="*/ 2147483647 w 1654"/>
              <a:gd name="T85" fmla="*/ 2147483647 h 920"/>
              <a:gd name="T86" fmla="*/ 2147483647 w 1654"/>
              <a:gd name="T87" fmla="*/ 2147483647 h 920"/>
              <a:gd name="T88" fmla="*/ 2147483647 w 1654"/>
              <a:gd name="T89" fmla="*/ 2147483647 h 920"/>
              <a:gd name="T90" fmla="*/ 2147483647 w 1654"/>
              <a:gd name="T91" fmla="*/ 2147483647 h 920"/>
              <a:gd name="T92" fmla="*/ 0 w 1654"/>
              <a:gd name="T93" fmla="*/ 2147483647 h 920"/>
              <a:gd name="T94" fmla="*/ 2147483647 w 1654"/>
              <a:gd name="T95" fmla="*/ 2147483647 h 920"/>
              <a:gd name="T96" fmla="*/ 2147483647 w 1654"/>
              <a:gd name="T97" fmla="*/ 2147483647 h 920"/>
              <a:gd name="T98" fmla="*/ 2147483647 w 1654"/>
              <a:gd name="T99" fmla="*/ 2147483647 h 920"/>
              <a:gd name="T100" fmla="*/ 2147483647 w 1654"/>
              <a:gd name="T101" fmla="*/ 2147483647 h 920"/>
              <a:gd name="T102" fmla="*/ 2147483647 w 1654"/>
              <a:gd name="T103" fmla="*/ 2147483647 h 920"/>
              <a:gd name="T104" fmla="*/ 2147483647 w 1654"/>
              <a:gd name="T105" fmla="*/ 2147483647 h 920"/>
              <a:gd name="T106" fmla="*/ 2147483647 w 1654"/>
              <a:gd name="T107" fmla="*/ 2147483647 h 9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4" h="920">
                <a:moveTo>
                  <a:pt x="325" y="425"/>
                </a:moveTo>
                <a:lnTo>
                  <a:pt x="331" y="414"/>
                </a:lnTo>
                <a:lnTo>
                  <a:pt x="353" y="401"/>
                </a:lnTo>
                <a:lnTo>
                  <a:pt x="358" y="393"/>
                </a:lnTo>
                <a:lnTo>
                  <a:pt x="375" y="400"/>
                </a:lnTo>
                <a:lnTo>
                  <a:pt x="378" y="405"/>
                </a:lnTo>
                <a:lnTo>
                  <a:pt x="386" y="404"/>
                </a:lnTo>
                <a:lnTo>
                  <a:pt x="390" y="395"/>
                </a:lnTo>
                <a:lnTo>
                  <a:pt x="395" y="395"/>
                </a:lnTo>
                <a:lnTo>
                  <a:pt x="408" y="350"/>
                </a:lnTo>
                <a:lnTo>
                  <a:pt x="410" y="343"/>
                </a:lnTo>
                <a:lnTo>
                  <a:pt x="416" y="332"/>
                </a:lnTo>
                <a:lnTo>
                  <a:pt x="439" y="322"/>
                </a:lnTo>
                <a:lnTo>
                  <a:pt x="441" y="305"/>
                </a:lnTo>
                <a:lnTo>
                  <a:pt x="442" y="272"/>
                </a:lnTo>
                <a:lnTo>
                  <a:pt x="443" y="245"/>
                </a:lnTo>
                <a:lnTo>
                  <a:pt x="453" y="244"/>
                </a:lnTo>
                <a:lnTo>
                  <a:pt x="481" y="239"/>
                </a:lnTo>
                <a:lnTo>
                  <a:pt x="487" y="239"/>
                </a:lnTo>
                <a:lnTo>
                  <a:pt x="504" y="237"/>
                </a:lnTo>
                <a:lnTo>
                  <a:pt x="512" y="235"/>
                </a:lnTo>
                <a:lnTo>
                  <a:pt x="560" y="228"/>
                </a:lnTo>
                <a:lnTo>
                  <a:pt x="589" y="224"/>
                </a:lnTo>
                <a:lnTo>
                  <a:pt x="593" y="222"/>
                </a:lnTo>
                <a:lnTo>
                  <a:pt x="594" y="222"/>
                </a:lnTo>
                <a:lnTo>
                  <a:pt x="598" y="222"/>
                </a:lnTo>
                <a:lnTo>
                  <a:pt x="600" y="221"/>
                </a:lnTo>
                <a:lnTo>
                  <a:pt x="603" y="221"/>
                </a:lnTo>
                <a:lnTo>
                  <a:pt x="613" y="218"/>
                </a:lnTo>
                <a:lnTo>
                  <a:pt x="625" y="215"/>
                </a:lnTo>
                <a:lnTo>
                  <a:pt x="642" y="213"/>
                </a:lnTo>
                <a:lnTo>
                  <a:pt x="651" y="211"/>
                </a:lnTo>
                <a:lnTo>
                  <a:pt x="664" y="210"/>
                </a:lnTo>
                <a:lnTo>
                  <a:pt x="674" y="208"/>
                </a:lnTo>
                <a:lnTo>
                  <a:pt x="702" y="204"/>
                </a:lnTo>
                <a:lnTo>
                  <a:pt x="734" y="198"/>
                </a:lnTo>
                <a:lnTo>
                  <a:pt x="747" y="194"/>
                </a:lnTo>
                <a:lnTo>
                  <a:pt x="752" y="194"/>
                </a:lnTo>
                <a:lnTo>
                  <a:pt x="757" y="193"/>
                </a:lnTo>
                <a:lnTo>
                  <a:pt x="781" y="187"/>
                </a:lnTo>
                <a:lnTo>
                  <a:pt x="810" y="181"/>
                </a:lnTo>
                <a:lnTo>
                  <a:pt x="826" y="177"/>
                </a:lnTo>
                <a:lnTo>
                  <a:pt x="838" y="174"/>
                </a:lnTo>
                <a:lnTo>
                  <a:pt x="848" y="173"/>
                </a:lnTo>
                <a:lnTo>
                  <a:pt x="873" y="167"/>
                </a:lnTo>
                <a:lnTo>
                  <a:pt x="896" y="161"/>
                </a:lnTo>
                <a:lnTo>
                  <a:pt x="902" y="160"/>
                </a:lnTo>
                <a:lnTo>
                  <a:pt x="917" y="156"/>
                </a:lnTo>
                <a:lnTo>
                  <a:pt x="974" y="143"/>
                </a:lnTo>
                <a:lnTo>
                  <a:pt x="977" y="142"/>
                </a:lnTo>
                <a:lnTo>
                  <a:pt x="981" y="142"/>
                </a:lnTo>
                <a:lnTo>
                  <a:pt x="983" y="140"/>
                </a:lnTo>
                <a:lnTo>
                  <a:pt x="989" y="139"/>
                </a:lnTo>
                <a:lnTo>
                  <a:pt x="992" y="139"/>
                </a:lnTo>
                <a:lnTo>
                  <a:pt x="1013" y="135"/>
                </a:lnTo>
                <a:lnTo>
                  <a:pt x="1036" y="129"/>
                </a:lnTo>
                <a:lnTo>
                  <a:pt x="1044" y="126"/>
                </a:lnTo>
                <a:lnTo>
                  <a:pt x="1052" y="125"/>
                </a:lnTo>
                <a:lnTo>
                  <a:pt x="1058" y="122"/>
                </a:lnTo>
                <a:lnTo>
                  <a:pt x="1068" y="120"/>
                </a:lnTo>
                <a:lnTo>
                  <a:pt x="1081" y="116"/>
                </a:lnTo>
                <a:lnTo>
                  <a:pt x="1086" y="115"/>
                </a:lnTo>
                <a:lnTo>
                  <a:pt x="1119" y="108"/>
                </a:lnTo>
                <a:lnTo>
                  <a:pt x="1128" y="105"/>
                </a:lnTo>
                <a:lnTo>
                  <a:pt x="1136" y="103"/>
                </a:lnTo>
                <a:lnTo>
                  <a:pt x="1146" y="100"/>
                </a:lnTo>
                <a:lnTo>
                  <a:pt x="1157" y="98"/>
                </a:lnTo>
                <a:lnTo>
                  <a:pt x="1165" y="95"/>
                </a:lnTo>
                <a:lnTo>
                  <a:pt x="1170" y="93"/>
                </a:lnTo>
                <a:lnTo>
                  <a:pt x="1207" y="85"/>
                </a:lnTo>
                <a:lnTo>
                  <a:pt x="1212" y="83"/>
                </a:lnTo>
                <a:lnTo>
                  <a:pt x="1257" y="72"/>
                </a:lnTo>
                <a:lnTo>
                  <a:pt x="1266" y="69"/>
                </a:lnTo>
                <a:lnTo>
                  <a:pt x="1282" y="65"/>
                </a:lnTo>
                <a:lnTo>
                  <a:pt x="1289" y="64"/>
                </a:lnTo>
                <a:lnTo>
                  <a:pt x="1295" y="62"/>
                </a:lnTo>
                <a:lnTo>
                  <a:pt x="1328" y="54"/>
                </a:lnTo>
                <a:lnTo>
                  <a:pt x="1328" y="51"/>
                </a:lnTo>
                <a:lnTo>
                  <a:pt x="1335" y="49"/>
                </a:lnTo>
                <a:lnTo>
                  <a:pt x="1359" y="44"/>
                </a:lnTo>
                <a:lnTo>
                  <a:pt x="1397" y="34"/>
                </a:lnTo>
                <a:lnTo>
                  <a:pt x="1398" y="34"/>
                </a:lnTo>
                <a:lnTo>
                  <a:pt x="1405" y="31"/>
                </a:lnTo>
                <a:lnTo>
                  <a:pt x="1406" y="31"/>
                </a:lnTo>
                <a:lnTo>
                  <a:pt x="1428" y="25"/>
                </a:lnTo>
                <a:lnTo>
                  <a:pt x="1433" y="24"/>
                </a:lnTo>
                <a:lnTo>
                  <a:pt x="1439" y="22"/>
                </a:lnTo>
                <a:lnTo>
                  <a:pt x="1447" y="21"/>
                </a:lnTo>
                <a:lnTo>
                  <a:pt x="1450" y="20"/>
                </a:lnTo>
                <a:lnTo>
                  <a:pt x="1474" y="13"/>
                </a:lnTo>
                <a:lnTo>
                  <a:pt x="1497" y="7"/>
                </a:lnTo>
                <a:lnTo>
                  <a:pt x="1521" y="0"/>
                </a:lnTo>
                <a:lnTo>
                  <a:pt x="1526" y="14"/>
                </a:lnTo>
                <a:lnTo>
                  <a:pt x="1556" y="88"/>
                </a:lnTo>
                <a:lnTo>
                  <a:pt x="1645" y="249"/>
                </a:lnTo>
                <a:lnTo>
                  <a:pt x="1654" y="361"/>
                </a:lnTo>
                <a:lnTo>
                  <a:pt x="1614" y="390"/>
                </a:lnTo>
                <a:lnTo>
                  <a:pt x="1573" y="441"/>
                </a:lnTo>
                <a:lnTo>
                  <a:pt x="1572" y="442"/>
                </a:lnTo>
                <a:lnTo>
                  <a:pt x="1530" y="510"/>
                </a:lnTo>
                <a:lnTo>
                  <a:pt x="1495" y="597"/>
                </a:lnTo>
                <a:lnTo>
                  <a:pt x="1477" y="587"/>
                </a:lnTo>
                <a:lnTo>
                  <a:pt x="1452" y="586"/>
                </a:lnTo>
                <a:lnTo>
                  <a:pt x="1385" y="621"/>
                </a:lnTo>
                <a:lnTo>
                  <a:pt x="1364" y="642"/>
                </a:lnTo>
                <a:lnTo>
                  <a:pt x="1319" y="699"/>
                </a:lnTo>
                <a:lnTo>
                  <a:pt x="1288" y="751"/>
                </a:lnTo>
                <a:lnTo>
                  <a:pt x="1282" y="766"/>
                </a:lnTo>
                <a:lnTo>
                  <a:pt x="1263" y="869"/>
                </a:lnTo>
                <a:lnTo>
                  <a:pt x="1262" y="886"/>
                </a:lnTo>
                <a:lnTo>
                  <a:pt x="1229" y="883"/>
                </a:lnTo>
                <a:lnTo>
                  <a:pt x="1181" y="898"/>
                </a:lnTo>
                <a:lnTo>
                  <a:pt x="1151" y="920"/>
                </a:lnTo>
                <a:lnTo>
                  <a:pt x="1145" y="915"/>
                </a:lnTo>
                <a:lnTo>
                  <a:pt x="1128" y="900"/>
                </a:lnTo>
                <a:lnTo>
                  <a:pt x="1126" y="898"/>
                </a:lnTo>
                <a:lnTo>
                  <a:pt x="1074" y="852"/>
                </a:lnTo>
                <a:lnTo>
                  <a:pt x="1044" y="824"/>
                </a:lnTo>
                <a:lnTo>
                  <a:pt x="1030" y="812"/>
                </a:lnTo>
                <a:lnTo>
                  <a:pt x="985" y="773"/>
                </a:lnTo>
                <a:lnTo>
                  <a:pt x="969" y="757"/>
                </a:lnTo>
                <a:lnTo>
                  <a:pt x="943" y="734"/>
                </a:lnTo>
                <a:lnTo>
                  <a:pt x="942" y="734"/>
                </a:lnTo>
                <a:lnTo>
                  <a:pt x="942" y="733"/>
                </a:lnTo>
                <a:lnTo>
                  <a:pt x="941" y="733"/>
                </a:lnTo>
                <a:lnTo>
                  <a:pt x="907" y="703"/>
                </a:lnTo>
                <a:lnTo>
                  <a:pt x="893" y="690"/>
                </a:lnTo>
                <a:lnTo>
                  <a:pt x="890" y="690"/>
                </a:lnTo>
                <a:lnTo>
                  <a:pt x="878" y="693"/>
                </a:lnTo>
                <a:lnTo>
                  <a:pt x="855" y="699"/>
                </a:lnTo>
                <a:lnTo>
                  <a:pt x="845" y="700"/>
                </a:lnTo>
                <a:lnTo>
                  <a:pt x="831" y="703"/>
                </a:lnTo>
                <a:lnTo>
                  <a:pt x="781" y="713"/>
                </a:lnTo>
                <a:lnTo>
                  <a:pt x="769" y="715"/>
                </a:lnTo>
                <a:lnTo>
                  <a:pt x="768" y="715"/>
                </a:lnTo>
                <a:lnTo>
                  <a:pt x="743" y="720"/>
                </a:lnTo>
                <a:lnTo>
                  <a:pt x="723" y="725"/>
                </a:lnTo>
                <a:lnTo>
                  <a:pt x="679" y="733"/>
                </a:lnTo>
                <a:lnTo>
                  <a:pt x="677" y="698"/>
                </a:lnTo>
                <a:lnTo>
                  <a:pt x="663" y="681"/>
                </a:lnTo>
                <a:lnTo>
                  <a:pt x="661" y="676"/>
                </a:lnTo>
                <a:lnTo>
                  <a:pt x="655" y="671"/>
                </a:lnTo>
                <a:lnTo>
                  <a:pt x="648" y="661"/>
                </a:lnTo>
                <a:lnTo>
                  <a:pt x="630" y="668"/>
                </a:lnTo>
                <a:lnTo>
                  <a:pt x="618" y="649"/>
                </a:lnTo>
                <a:lnTo>
                  <a:pt x="621" y="645"/>
                </a:lnTo>
                <a:lnTo>
                  <a:pt x="600" y="648"/>
                </a:lnTo>
                <a:lnTo>
                  <a:pt x="579" y="651"/>
                </a:lnTo>
                <a:lnTo>
                  <a:pt x="565" y="652"/>
                </a:lnTo>
                <a:lnTo>
                  <a:pt x="557" y="654"/>
                </a:lnTo>
                <a:lnTo>
                  <a:pt x="531" y="658"/>
                </a:lnTo>
                <a:lnTo>
                  <a:pt x="483" y="664"/>
                </a:lnTo>
                <a:lnTo>
                  <a:pt x="480" y="665"/>
                </a:lnTo>
                <a:lnTo>
                  <a:pt x="461" y="668"/>
                </a:lnTo>
                <a:lnTo>
                  <a:pt x="442" y="671"/>
                </a:lnTo>
                <a:lnTo>
                  <a:pt x="424" y="673"/>
                </a:lnTo>
                <a:lnTo>
                  <a:pt x="410" y="675"/>
                </a:lnTo>
                <a:lnTo>
                  <a:pt x="394" y="676"/>
                </a:lnTo>
                <a:lnTo>
                  <a:pt x="391" y="676"/>
                </a:lnTo>
                <a:lnTo>
                  <a:pt x="389" y="678"/>
                </a:lnTo>
                <a:lnTo>
                  <a:pt x="369" y="683"/>
                </a:lnTo>
                <a:lnTo>
                  <a:pt x="342" y="696"/>
                </a:lnTo>
                <a:lnTo>
                  <a:pt x="328" y="705"/>
                </a:lnTo>
                <a:lnTo>
                  <a:pt x="314" y="713"/>
                </a:lnTo>
                <a:lnTo>
                  <a:pt x="307" y="715"/>
                </a:lnTo>
                <a:lnTo>
                  <a:pt x="295" y="734"/>
                </a:lnTo>
                <a:lnTo>
                  <a:pt x="274" y="740"/>
                </a:lnTo>
                <a:lnTo>
                  <a:pt x="271" y="743"/>
                </a:lnTo>
                <a:lnTo>
                  <a:pt x="251" y="754"/>
                </a:lnTo>
                <a:lnTo>
                  <a:pt x="250" y="754"/>
                </a:lnTo>
                <a:lnTo>
                  <a:pt x="232" y="767"/>
                </a:lnTo>
                <a:lnTo>
                  <a:pt x="219" y="769"/>
                </a:lnTo>
                <a:lnTo>
                  <a:pt x="192" y="776"/>
                </a:lnTo>
                <a:lnTo>
                  <a:pt x="161" y="781"/>
                </a:lnTo>
                <a:lnTo>
                  <a:pt x="158" y="783"/>
                </a:lnTo>
                <a:lnTo>
                  <a:pt x="148" y="784"/>
                </a:lnTo>
                <a:lnTo>
                  <a:pt x="135" y="787"/>
                </a:lnTo>
                <a:lnTo>
                  <a:pt x="135" y="788"/>
                </a:lnTo>
                <a:lnTo>
                  <a:pt x="75" y="798"/>
                </a:lnTo>
                <a:lnTo>
                  <a:pt x="72" y="798"/>
                </a:lnTo>
                <a:lnTo>
                  <a:pt x="62" y="801"/>
                </a:lnTo>
                <a:lnTo>
                  <a:pt x="39" y="804"/>
                </a:lnTo>
                <a:lnTo>
                  <a:pt x="38" y="805"/>
                </a:lnTo>
                <a:lnTo>
                  <a:pt x="15" y="808"/>
                </a:lnTo>
                <a:lnTo>
                  <a:pt x="1" y="811"/>
                </a:lnTo>
                <a:lnTo>
                  <a:pt x="1" y="807"/>
                </a:lnTo>
                <a:lnTo>
                  <a:pt x="0" y="770"/>
                </a:lnTo>
                <a:lnTo>
                  <a:pt x="0" y="746"/>
                </a:lnTo>
                <a:lnTo>
                  <a:pt x="7" y="730"/>
                </a:lnTo>
                <a:lnTo>
                  <a:pt x="36" y="726"/>
                </a:lnTo>
                <a:lnTo>
                  <a:pt x="47" y="712"/>
                </a:lnTo>
                <a:lnTo>
                  <a:pt x="48" y="686"/>
                </a:lnTo>
                <a:lnTo>
                  <a:pt x="48" y="671"/>
                </a:lnTo>
                <a:lnTo>
                  <a:pt x="55" y="658"/>
                </a:lnTo>
                <a:lnTo>
                  <a:pt x="56" y="659"/>
                </a:lnTo>
                <a:lnTo>
                  <a:pt x="68" y="639"/>
                </a:lnTo>
                <a:lnTo>
                  <a:pt x="91" y="622"/>
                </a:lnTo>
                <a:lnTo>
                  <a:pt x="107" y="617"/>
                </a:lnTo>
                <a:lnTo>
                  <a:pt x="113" y="617"/>
                </a:lnTo>
                <a:lnTo>
                  <a:pt x="138" y="614"/>
                </a:lnTo>
                <a:lnTo>
                  <a:pt x="181" y="566"/>
                </a:lnTo>
                <a:lnTo>
                  <a:pt x="179" y="560"/>
                </a:lnTo>
                <a:lnTo>
                  <a:pt x="202" y="540"/>
                </a:lnTo>
                <a:lnTo>
                  <a:pt x="225" y="534"/>
                </a:lnTo>
                <a:lnTo>
                  <a:pt x="232" y="527"/>
                </a:lnTo>
                <a:lnTo>
                  <a:pt x="240" y="499"/>
                </a:lnTo>
                <a:lnTo>
                  <a:pt x="240" y="496"/>
                </a:lnTo>
                <a:lnTo>
                  <a:pt x="239" y="479"/>
                </a:lnTo>
                <a:lnTo>
                  <a:pt x="259" y="459"/>
                </a:lnTo>
                <a:lnTo>
                  <a:pt x="286" y="437"/>
                </a:lnTo>
                <a:lnTo>
                  <a:pt x="290" y="441"/>
                </a:lnTo>
                <a:lnTo>
                  <a:pt x="290" y="454"/>
                </a:lnTo>
                <a:lnTo>
                  <a:pt x="311" y="456"/>
                </a:lnTo>
                <a:lnTo>
                  <a:pt x="312" y="455"/>
                </a:lnTo>
                <a:lnTo>
                  <a:pt x="319" y="445"/>
                </a:lnTo>
                <a:lnTo>
                  <a:pt x="325" y="42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9" name="Freeform 19"/>
          <p:cNvSpPr>
            <a:spLocks noChangeAspect="1"/>
          </p:cNvSpPr>
          <p:nvPr/>
        </p:nvSpPr>
        <p:spPr bwMode="auto">
          <a:xfrm>
            <a:off x="7934194" y="4229440"/>
            <a:ext cx="739241" cy="564558"/>
          </a:xfrm>
          <a:custGeom>
            <a:avLst/>
            <a:gdLst>
              <a:gd name="T0" fmla="*/ 2147483647 w 956"/>
              <a:gd name="T1" fmla="*/ 2147483647 h 908"/>
              <a:gd name="T2" fmla="*/ 2147483647 w 956"/>
              <a:gd name="T3" fmla="*/ 2147483647 h 908"/>
              <a:gd name="T4" fmla="*/ 2147483647 w 956"/>
              <a:gd name="T5" fmla="*/ 2147483647 h 908"/>
              <a:gd name="T6" fmla="*/ 2147483647 w 956"/>
              <a:gd name="T7" fmla="*/ 2147483647 h 908"/>
              <a:gd name="T8" fmla="*/ 2147483647 w 956"/>
              <a:gd name="T9" fmla="*/ 2147483647 h 908"/>
              <a:gd name="T10" fmla="*/ 2147483647 w 956"/>
              <a:gd name="T11" fmla="*/ 2147483647 h 908"/>
              <a:gd name="T12" fmla="*/ 2147483647 w 956"/>
              <a:gd name="T13" fmla="*/ 2147483647 h 908"/>
              <a:gd name="T14" fmla="*/ 2147483647 w 956"/>
              <a:gd name="T15" fmla="*/ 2147483647 h 908"/>
              <a:gd name="T16" fmla="*/ 2147483647 w 956"/>
              <a:gd name="T17" fmla="*/ 2147483647 h 908"/>
              <a:gd name="T18" fmla="*/ 2147483647 w 956"/>
              <a:gd name="T19" fmla="*/ 2147483647 h 908"/>
              <a:gd name="T20" fmla="*/ 2147483647 w 956"/>
              <a:gd name="T21" fmla="*/ 2147483647 h 908"/>
              <a:gd name="T22" fmla="*/ 2147483647 w 956"/>
              <a:gd name="T23" fmla="*/ 2147483647 h 908"/>
              <a:gd name="T24" fmla="*/ 2147483647 w 956"/>
              <a:gd name="T25" fmla="*/ 2147483647 h 908"/>
              <a:gd name="T26" fmla="*/ 2147483647 w 956"/>
              <a:gd name="T27" fmla="*/ 2147483647 h 908"/>
              <a:gd name="T28" fmla="*/ 2147483647 w 956"/>
              <a:gd name="T29" fmla="*/ 2147483647 h 908"/>
              <a:gd name="T30" fmla="*/ 2147483647 w 956"/>
              <a:gd name="T31" fmla="*/ 2147483647 h 908"/>
              <a:gd name="T32" fmla="*/ 2147483647 w 956"/>
              <a:gd name="T33" fmla="*/ 2147483647 h 908"/>
              <a:gd name="T34" fmla="*/ 2147483647 w 956"/>
              <a:gd name="T35" fmla="*/ 2147483647 h 908"/>
              <a:gd name="T36" fmla="*/ 2147483647 w 956"/>
              <a:gd name="T37" fmla="*/ 2147483647 h 908"/>
              <a:gd name="T38" fmla="*/ 2147483647 w 956"/>
              <a:gd name="T39" fmla="*/ 2147483647 h 908"/>
              <a:gd name="T40" fmla="*/ 2147483647 w 956"/>
              <a:gd name="T41" fmla="*/ 2147483647 h 908"/>
              <a:gd name="T42" fmla="*/ 2147483647 w 956"/>
              <a:gd name="T43" fmla="*/ 2147483647 h 908"/>
              <a:gd name="T44" fmla="*/ 2147483647 w 956"/>
              <a:gd name="T45" fmla="*/ 2147483647 h 908"/>
              <a:gd name="T46" fmla="*/ 2147483647 w 956"/>
              <a:gd name="T47" fmla="*/ 2147483647 h 908"/>
              <a:gd name="T48" fmla="*/ 2147483647 w 956"/>
              <a:gd name="T49" fmla="*/ 2147483647 h 908"/>
              <a:gd name="T50" fmla="*/ 2147483647 w 956"/>
              <a:gd name="T51" fmla="*/ 2147483647 h 908"/>
              <a:gd name="T52" fmla="*/ 2147483647 w 956"/>
              <a:gd name="T53" fmla="*/ 2147483647 h 908"/>
              <a:gd name="T54" fmla="*/ 2147483647 w 956"/>
              <a:gd name="T55" fmla="*/ 2147483647 h 908"/>
              <a:gd name="T56" fmla="*/ 2147483647 w 956"/>
              <a:gd name="T57" fmla="*/ 2147483647 h 908"/>
              <a:gd name="T58" fmla="*/ 2147483647 w 956"/>
              <a:gd name="T59" fmla="*/ 2147483647 h 908"/>
              <a:gd name="T60" fmla="*/ 2147483647 w 956"/>
              <a:gd name="T61" fmla="*/ 2147483647 h 908"/>
              <a:gd name="T62" fmla="*/ 2147483647 w 956"/>
              <a:gd name="T63" fmla="*/ 2147483647 h 908"/>
              <a:gd name="T64" fmla="*/ 2147483647 w 956"/>
              <a:gd name="T65" fmla="*/ 0 h 908"/>
              <a:gd name="T66" fmla="*/ 2147483647 w 956"/>
              <a:gd name="T67" fmla="*/ 1687887073 h 908"/>
              <a:gd name="T68" fmla="*/ 2147483647 w 956"/>
              <a:gd name="T69" fmla="*/ 2147483647 h 908"/>
              <a:gd name="T70" fmla="*/ 2147483647 w 956"/>
              <a:gd name="T71" fmla="*/ 2147483647 h 908"/>
              <a:gd name="T72" fmla="*/ 2147483647 w 956"/>
              <a:gd name="T73" fmla="*/ 2147483647 h 908"/>
              <a:gd name="T74" fmla="*/ 2147483647 w 956"/>
              <a:gd name="T75" fmla="*/ 2147483647 h 908"/>
              <a:gd name="T76" fmla="*/ 2147483647 w 956"/>
              <a:gd name="T77" fmla="*/ 2147483647 h 908"/>
              <a:gd name="T78" fmla="*/ 2147483647 w 956"/>
              <a:gd name="T79" fmla="*/ 2147483647 h 908"/>
              <a:gd name="T80" fmla="*/ 2147483647 w 956"/>
              <a:gd name="T81" fmla="*/ 2147483647 h 908"/>
              <a:gd name="T82" fmla="*/ 2147483647 w 956"/>
              <a:gd name="T83" fmla="*/ 2147483647 h 908"/>
              <a:gd name="T84" fmla="*/ 2147483647 w 956"/>
              <a:gd name="T85" fmla="*/ 2147483647 h 908"/>
              <a:gd name="T86" fmla="*/ 2147483647 w 956"/>
              <a:gd name="T87" fmla="*/ 2147483647 h 908"/>
              <a:gd name="T88" fmla="*/ 2147483647 w 956"/>
              <a:gd name="T89" fmla="*/ 2147483647 h 908"/>
              <a:gd name="T90" fmla="*/ 2147483647 w 956"/>
              <a:gd name="T91" fmla="*/ 2147483647 h 908"/>
              <a:gd name="T92" fmla="*/ 2147483647 w 956"/>
              <a:gd name="T93" fmla="*/ 2147483647 h 908"/>
              <a:gd name="T94" fmla="*/ 2147483647 w 956"/>
              <a:gd name="T95" fmla="*/ 2147483647 h 9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56" h="908">
                <a:moveTo>
                  <a:pt x="171" y="394"/>
                </a:moveTo>
                <a:lnTo>
                  <a:pt x="172" y="397"/>
                </a:lnTo>
                <a:lnTo>
                  <a:pt x="173" y="399"/>
                </a:lnTo>
                <a:lnTo>
                  <a:pt x="179" y="411"/>
                </a:lnTo>
                <a:lnTo>
                  <a:pt x="220" y="436"/>
                </a:lnTo>
                <a:lnTo>
                  <a:pt x="247" y="458"/>
                </a:lnTo>
                <a:lnTo>
                  <a:pt x="255" y="478"/>
                </a:lnTo>
                <a:lnTo>
                  <a:pt x="263" y="495"/>
                </a:lnTo>
                <a:lnTo>
                  <a:pt x="277" y="502"/>
                </a:lnTo>
                <a:lnTo>
                  <a:pt x="279" y="501"/>
                </a:lnTo>
                <a:lnTo>
                  <a:pt x="296" y="511"/>
                </a:lnTo>
                <a:lnTo>
                  <a:pt x="296" y="512"/>
                </a:lnTo>
                <a:lnTo>
                  <a:pt x="298" y="512"/>
                </a:lnTo>
                <a:lnTo>
                  <a:pt x="299" y="514"/>
                </a:lnTo>
                <a:lnTo>
                  <a:pt x="324" y="559"/>
                </a:lnTo>
                <a:lnTo>
                  <a:pt x="336" y="575"/>
                </a:lnTo>
                <a:lnTo>
                  <a:pt x="343" y="593"/>
                </a:lnTo>
                <a:lnTo>
                  <a:pt x="364" y="604"/>
                </a:lnTo>
                <a:lnTo>
                  <a:pt x="367" y="618"/>
                </a:lnTo>
                <a:lnTo>
                  <a:pt x="374" y="624"/>
                </a:lnTo>
                <a:lnTo>
                  <a:pt x="395" y="628"/>
                </a:lnTo>
                <a:lnTo>
                  <a:pt x="411" y="641"/>
                </a:lnTo>
                <a:lnTo>
                  <a:pt x="422" y="650"/>
                </a:lnTo>
                <a:lnTo>
                  <a:pt x="423" y="672"/>
                </a:lnTo>
                <a:lnTo>
                  <a:pt x="450" y="723"/>
                </a:lnTo>
                <a:lnTo>
                  <a:pt x="453" y="759"/>
                </a:lnTo>
                <a:lnTo>
                  <a:pt x="459" y="767"/>
                </a:lnTo>
                <a:lnTo>
                  <a:pt x="461" y="769"/>
                </a:lnTo>
                <a:lnTo>
                  <a:pt x="462" y="767"/>
                </a:lnTo>
                <a:lnTo>
                  <a:pt x="482" y="775"/>
                </a:lnTo>
                <a:lnTo>
                  <a:pt x="522" y="841"/>
                </a:lnTo>
                <a:lnTo>
                  <a:pt x="519" y="860"/>
                </a:lnTo>
                <a:lnTo>
                  <a:pt x="522" y="867"/>
                </a:lnTo>
                <a:lnTo>
                  <a:pt x="531" y="895"/>
                </a:lnTo>
                <a:lnTo>
                  <a:pt x="555" y="898"/>
                </a:lnTo>
                <a:lnTo>
                  <a:pt x="578" y="908"/>
                </a:lnTo>
                <a:lnTo>
                  <a:pt x="579" y="898"/>
                </a:lnTo>
                <a:lnTo>
                  <a:pt x="602" y="875"/>
                </a:lnTo>
                <a:lnTo>
                  <a:pt x="614" y="848"/>
                </a:lnTo>
                <a:lnTo>
                  <a:pt x="597" y="837"/>
                </a:lnTo>
                <a:lnTo>
                  <a:pt x="584" y="807"/>
                </a:lnTo>
                <a:lnTo>
                  <a:pt x="622" y="835"/>
                </a:lnTo>
                <a:lnTo>
                  <a:pt x="644" y="816"/>
                </a:lnTo>
                <a:lnTo>
                  <a:pt x="654" y="787"/>
                </a:lnTo>
                <a:lnTo>
                  <a:pt x="634" y="756"/>
                </a:lnTo>
                <a:lnTo>
                  <a:pt x="650" y="756"/>
                </a:lnTo>
                <a:lnTo>
                  <a:pt x="659" y="762"/>
                </a:lnTo>
                <a:lnTo>
                  <a:pt x="666" y="755"/>
                </a:lnTo>
                <a:lnTo>
                  <a:pt x="667" y="753"/>
                </a:lnTo>
                <a:lnTo>
                  <a:pt x="667" y="755"/>
                </a:lnTo>
                <a:lnTo>
                  <a:pt x="669" y="759"/>
                </a:lnTo>
                <a:lnTo>
                  <a:pt x="676" y="749"/>
                </a:lnTo>
                <a:lnTo>
                  <a:pt x="703" y="719"/>
                </a:lnTo>
                <a:lnTo>
                  <a:pt x="731" y="702"/>
                </a:lnTo>
                <a:lnTo>
                  <a:pt x="748" y="658"/>
                </a:lnTo>
                <a:lnTo>
                  <a:pt x="773" y="637"/>
                </a:lnTo>
                <a:lnTo>
                  <a:pt x="799" y="593"/>
                </a:lnTo>
                <a:lnTo>
                  <a:pt x="794" y="572"/>
                </a:lnTo>
                <a:lnTo>
                  <a:pt x="834" y="562"/>
                </a:lnTo>
                <a:lnTo>
                  <a:pt x="849" y="523"/>
                </a:lnTo>
                <a:lnTo>
                  <a:pt x="853" y="522"/>
                </a:lnTo>
                <a:lnTo>
                  <a:pt x="861" y="445"/>
                </a:lnTo>
                <a:lnTo>
                  <a:pt x="881" y="377"/>
                </a:lnTo>
                <a:lnTo>
                  <a:pt x="911" y="316"/>
                </a:lnTo>
                <a:lnTo>
                  <a:pt x="919" y="305"/>
                </a:lnTo>
                <a:lnTo>
                  <a:pt x="956" y="275"/>
                </a:lnTo>
                <a:lnTo>
                  <a:pt x="950" y="270"/>
                </a:lnTo>
                <a:lnTo>
                  <a:pt x="933" y="255"/>
                </a:lnTo>
                <a:lnTo>
                  <a:pt x="931" y="253"/>
                </a:lnTo>
                <a:lnTo>
                  <a:pt x="879" y="207"/>
                </a:lnTo>
                <a:lnTo>
                  <a:pt x="849" y="179"/>
                </a:lnTo>
                <a:lnTo>
                  <a:pt x="835" y="167"/>
                </a:lnTo>
                <a:lnTo>
                  <a:pt x="790" y="128"/>
                </a:lnTo>
                <a:lnTo>
                  <a:pt x="774" y="112"/>
                </a:lnTo>
                <a:lnTo>
                  <a:pt x="748" y="89"/>
                </a:lnTo>
                <a:lnTo>
                  <a:pt x="747" y="89"/>
                </a:lnTo>
                <a:lnTo>
                  <a:pt x="747" y="88"/>
                </a:lnTo>
                <a:lnTo>
                  <a:pt x="746" y="88"/>
                </a:lnTo>
                <a:lnTo>
                  <a:pt x="712" y="58"/>
                </a:lnTo>
                <a:lnTo>
                  <a:pt x="698" y="45"/>
                </a:lnTo>
                <a:lnTo>
                  <a:pt x="695" y="45"/>
                </a:lnTo>
                <a:lnTo>
                  <a:pt x="683" y="48"/>
                </a:lnTo>
                <a:lnTo>
                  <a:pt x="660" y="54"/>
                </a:lnTo>
                <a:lnTo>
                  <a:pt x="650" y="55"/>
                </a:lnTo>
                <a:lnTo>
                  <a:pt x="636" y="58"/>
                </a:lnTo>
                <a:lnTo>
                  <a:pt x="586" y="68"/>
                </a:lnTo>
                <a:lnTo>
                  <a:pt x="574" y="70"/>
                </a:lnTo>
                <a:lnTo>
                  <a:pt x="573" y="70"/>
                </a:lnTo>
                <a:lnTo>
                  <a:pt x="548" y="75"/>
                </a:lnTo>
                <a:lnTo>
                  <a:pt x="528" y="80"/>
                </a:lnTo>
                <a:lnTo>
                  <a:pt x="484" y="88"/>
                </a:lnTo>
                <a:lnTo>
                  <a:pt x="482" y="53"/>
                </a:lnTo>
                <a:lnTo>
                  <a:pt x="468" y="36"/>
                </a:lnTo>
                <a:lnTo>
                  <a:pt x="466" y="31"/>
                </a:lnTo>
                <a:lnTo>
                  <a:pt x="460" y="26"/>
                </a:lnTo>
                <a:lnTo>
                  <a:pt x="453" y="16"/>
                </a:lnTo>
                <a:lnTo>
                  <a:pt x="435" y="23"/>
                </a:lnTo>
                <a:lnTo>
                  <a:pt x="423" y="4"/>
                </a:lnTo>
                <a:lnTo>
                  <a:pt x="426" y="0"/>
                </a:lnTo>
                <a:lnTo>
                  <a:pt x="405" y="3"/>
                </a:lnTo>
                <a:lnTo>
                  <a:pt x="384" y="6"/>
                </a:lnTo>
                <a:lnTo>
                  <a:pt x="370" y="7"/>
                </a:lnTo>
                <a:lnTo>
                  <a:pt x="362" y="9"/>
                </a:lnTo>
                <a:lnTo>
                  <a:pt x="336" y="13"/>
                </a:lnTo>
                <a:lnTo>
                  <a:pt x="288" y="19"/>
                </a:lnTo>
                <a:lnTo>
                  <a:pt x="285" y="20"/>
                </a:lnTo>
                <a:lnTo>
                  <a:pt x="266" y="23"/>
                </a:lnTo>
                <a:lnTo>
                  <a:pt x="247" y="26"/>
                </a:lnTo>
                <a:lnTo>
                  <a:pt x="229" y="28"/>
                </a:lnTo>
                <a:lnTo>
                  <a:pt x="215" y="30"/>
                </a:lnTo>
                <a:lnTo>
                  <a:pt x="199" y="31"/>
                </a:lnTo>
                <a:lnTo>
                  <a:pt x="196" y="31"/>
                </a:lnTo>
                <a:lnTo>
                  <a:pt x="194" y="33"/>
                </a:lnTo>
                <a:lnTo>
                  <a:pt x="174" y="38"/>
                </a:lnTo>
                <a:lnTo>
                  <a:pt x="147" y="51"/>
                </a:lnTo>
                <a:lnTo>
                  <a:pt x="133" y="60"/>
                </a:lnTo>
                <a:lnTo>
                  <a:pt x="119" y="68"/>
                </a:lnTo>
                <a:lnTo>
                  <a:pt x="112" y="70"/>
                </a:lnTo>
                <a:lnTo>
                  <a:pt x="100" y="89"/>
                </a:lnTo>
                <a:lnTo>
                  <a:pt x="79" y="95"/>
                </a:lnTo>
                <a:lnTo>
                  <a:pt x="76" y="98"/>
                </a:lnTo>
                <a:lnTo>
                  <a:pt x="56" y="109"/>
                </a:lnTo>
                <a:lnTo>
                  <a:pt x="55" y="109"/>
                </a:lnTo>
                <a:lnTo>
                  <a:pt x="37" y="122"/>
                </a:lnTo>
                <a:lnTo>
                  <a:pt x="36" y="141"/>
                </a:lnTo>
                <a:lnTo>
                  <a:pt x="15" y="169"/>
                </a:lnTo>
                <a:lnTo>
                  <a:pt x="0" y="214"/>
                </a:lnTo>
                <a:lnTo>
                  <a:pt x="4" y="223"/>
                </a:lnTo>
                <a:lnTo>
                  <a:pt x="26" y="237"/>
                </a:lnTo>
                <a:lnTo>
                  <a:pt x="50" y="253"/>
                </a:lnTo>
                <a:lnTo>
                  <a:pt x="54" y="258"/>
                </a:lnTo>
                <a:lnTo>
                  <a:pt x="66" y="268"/>
                </a:lnTo>
                <a:lnTo>
                  <a:pt x="66" y="270"/>
                </a:lnTo>
                <a:lnTo>
                  <a:pt x="70" y="272"/>
                </a:lnTo>
                <a:lnTo>
                  <a:pt x="77" y="274"/>
                </a:lnTo>
                <a:lnTo>
                  <a:pt x="78" y="271"/>
                </a:lnTo>
                <a:lnTo>
                  <a:pt x="101" y="272"/>
                </a:lnTo>
                <a:lnTo>
                  <a:pt x="111" y="297"/>
                </a:lnTo>
                <a:lnTo>
                  <a:pt x="126" y="319"/>
                </a:lnTo>
                <a:lnTo>
                  <a:pt x="132" y="325"/>
                </a:lnTo>
                <a:lnTo>
                  <a:pt x="134" y="331"/>
                </a:lnTo>
                <a:lnTo>
                  <a:pt x="135" y="342"/>
                </a:lnTo>
                <a:lnTo>
                  <a:pt x="152" y="365"/>
                </a:lnTo>
                <a:lnTo>
                  <a:pt x="164" y="382"/>
                </a:lnTo>
                <a:lnTo>
                  <a:pt x="171" y="39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0" name="Freeform 20"/>
          <p:cNvSpPr>
            <a:spLocks noChangeAspect="1"/>
          </p:cNvSpPr>
          <p:nvPr/>
        </p:nvSpPr>
        <p:spPr bwMode="auto">
          <a:xfrm>
            <a:off x="3446304" y="3000415"/>
            <a:ext cx="798448" cy="1010178"/>
          </a:xfrm>
          <a:custGeom>
            <a:avLst/>
            <a:gdLst>
              <a:gd name="T0" fmla="*/ 2147483647 w 1035"/>
              <a:gd name="T1" fmla="*/ 2147483647 h 1627"/>
              <a:gd name="T2" fmla="*/ 2147483647 w 1035"/>
              <a:gd name="T3" fmla="*/ 2147483647 h 1627"/>
              <a:gd name="T4" fmla="*/ 1517851580 w 1035"/>
              <a:gd name="T5" fmla="*/ 2147483647 h 1627"/>
              <a:gd name="T6" fmla="*/ 2147483647 w 1035"/>
              <a:gd name="T7" fmla="*/ 2147483647 h 1627"/>
              <a:gd name="T8" fmla="*/ 2147483647 w 1035"/>
              <a:gd name="T9" fmla="*/ 2147483647 h 1627"/>
              <a:gd name="T10" fmla="*/ 2147483647 w 1035"/>
              <a:gd name="T11" fmla="*/ 2147483647 h 1627"/>
              <a:gd name="T12" fmla="*/ 2147483647 w 1035"/>
              <a:gd name="T13" fmla="*/ 2147483647 h 1627"/>
              <a:gd name="T14" fmla="*/ 2147483647 w 1035"/>
              <a:gd name="T15" fmla="*/ 2147483647 h 1627"/>
              <a:gd name="T16" fmla="*/ 2147483647 w 1035"/>
              <a:gd name="T17" fmla="*/ 2147483647 h 1627"/>
              <a:gd name="T18" fmla="*/ 2147483647 w 1035"/>
              <a:gd name="T19" fmla="*/ 2147483647 h 1627"/>
              <a:gd name="T20" fmla="*/ 2147483647 w 1035"/>
              <a:gd name="T21" fmla="*/ 2147483647 h 1627"/>
              <a:gd name="T22" fmla="*/ 2147483647 w 1035"/>
              <a:gd name="T23" fmla="*/ 2147483647 h 1627"/>
              <a:gd name="T24" fmla="*/ 2147483647 w 1035"/>
              <a:gd name="T25" fmla="*/ 2147483647 h 1627"/>
              <a:gd name="T26" fmla="*/ 2147483647 w 1035"/>
              <a:gd name="T27" fmla="*/ 2147483647 h 1627"/>
              <a:gd name="T28" fmla="*/ 2147483647 w 1035"/>
              <a:gd name="T29" fmla="*/ 2147483647 h 1627"/>
              <a:gd name="T30" fmla="*/ 2147483647 w 1035"/>
              <a:gd name="T31" fmla="*/ 2147483647 h 1627"/>
              <a:gd name="T32" fmla="*/ 2147483647 w 1035"/>
              <a:gd name="T33" fmla="*/ 2147483647 h 1627"/>
              <a:gd name="T34" fmla="*/ 2147483647 w 1035"/>
              <a:gd name="T35" fmla="*/ 2147483647 h 1627"/>
              <a:gd name="T36" fmla="*/ 2147483647 w 1035"/>
              <a:gd name="T37" fmla="*/ 2147483647 h 1627"/>
              <a:gd name="T38" fmla="*/ 2147483647 w 1035"/>
              <a:gd name="T39" fmla="*/ 2147483647 h 1627"/>
              <a:gd name="T40" fmla="*/ 2147483647 w 1035"/>
              <a:gd name="T41" fmla="*/ 2147483647 h 1627"/>
              <a:gd name="T42" fmla="*/ 2147483647 w 1035"/>
              <a:gd name="T43" fmla="*/ 2147483647 h 1627"/>
              <a:gd name="T44" fmla="*/ 2147483647 w 1035"/>
              <a:gd name="T45" fmla="*/ 2147483647 h 1627"/>
              <a:gd name="T46" fmla="*/ 2147483647 w 1035"/>
              <a:gd name="T47" fmla="*/ 2147483647 h 1627"/>
              <a:gd name="T48" fmla="*/ 2147483647 w 1035"/>
              <a:gd name="T49" fmla="*/ 2147483647 h 1627"/>
              <a:gd name="T50" fmla="*/ 2147483647 w 1035"/>
              <a:gd name="T51" fmla="*/ 2147483647 h 1627"/>
              <a:gd name="T52" fmla="*/ 2147483647 w 1035"/>
              <a:gd name="T53" fmla="*/ 2147483647 h 1627"/>
              <a:gd name="T54" fmla="*/ 2147483647 w 1035"/>
              <a:gd name="T55" fmla="*/ 2147483647 h 1627"/>
              <a:gd name="T56" fmla="*/ 2147483647 w 1035"/>
              <a:gd name="T57" fmla="*/ 2147483647 h 1627"/>
              <a:gd name="T58" fmla="*/ 2147483647 w 1035"/>
              <a:gd name="T59" fmla="*/ 2147483647 h 1627"/>
              <a:gd name="T60" fmla="*/ 2147483647 w 1035"/>
              <a:gd name="T61" fmla="*/ 2147483647 h 1627"/>
              <a:gd name="T62" fmla="*/ 2147483647 w 1035"/>
              <a:gd name="T63" fmla="*/ 2147483647 h 1627"/>
              <a:gd name="T64" fmla="*/ 2147483647 w 1035"/>
              <a:gd name="T65" fmla="*/ 2147483647 h 1627"/>
              <a:gd name="T66" fmla="*/ 2147483647 w 1035"/>
              <a:gd name="T67" fmla="*/ 2147483647 h 1627"/>
              <a:gd name="T68" fmla="*/ 2147483647 w 1035"/>
              <a:gd name="T69" fmla="*/ 2147483647 h 1627"/>
              <a:gd name="T70" fmla="*/ 2147483647 w 1035"/>
              <a:gd name="T71" fmla="*/ 2147483647 h 1627"/>
              <a:gd name="T72" fmla="*/ 2147483647 w 1035"/>
              <a:gd name="T73" fmla="*/ 2147483647 h 1627"/>
              <a:gd name="T74" fmla="*/ 2147483647 w 1035"/>
              <a:gd name="T75" fmla="*/ 2147483647 h 1627"/>
              <a:gd name="T76" fmla="*/ 2147483647 w 1035"/>
              <a:gd name="T77" fmla="*/ 2147483647 h 1627"/>
              <a:gd name="T78" fmla="*/ 2147483647 w 1035"/>
              <a:gd name="T79" fmla="*/ 2147483647 h 1627"/>
              <a:gd name="T80" fmla="*/ 2147483647 w 1035"/>
              <a:gd name="T81" fmla="*/ 2147483647 h 1627"/>
              <a:gd name="T82" fmla="*/ 2147483647 w 1035"/>
              <a:gd name="T83" fmla="*/ 2147483647 h 1627"/>
              <a:gd name="T84" fmla="*/ 2147483647 w 1035"/>
              <a:gd name="T85" fmla="*/ 2147483647 h 1627"/>
              <a:gd name="T86" fmla="*/ 2147483647 w 1035"/>
              <a:gd name="T87" fmla="*/ 2147483647 h 1627"/>
              <a:gd name="T88" fmla="*/ 2147483647 w 1035"/>
              <a:gd name="T89" fmla="*/ 2147483647 h 1627"/>
              <a:gd name="T90" fmla="*/ 2147483647 w 1035"/>
              <a:gd name="T91" fmla="*/ 2147483647 h 1627"/>
              <a:gd name="T92" fmla="*/ 2147483647 w 1035"/>
              <a:gd name="T93" fmla="*/ 2147483647 h 16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35" h="1627">
                <a:moveTo>
                  <a:pt x="44" y="1132"/>
                </a:moveTo>
                <a:lnTo>
                  <a:pt x="29" y="1244"/>
                </a:lnTo>
                <a:lnTo>
                  <a:pt x="28" y="1250"/>
                </a:lnTo>
                <a:lnTo>
                  <a:pt x="22" y="1292"/>
                </a:lnTo>
                <a:lnTo>
                  <a:pt x="16" y="1343"/>
                </a:lnTo>
                <a:lnTo>
                  <a:pt x="4" y="1441"/>
                </a:lnTo>
                <a:lnTo>
                  <a:pt x="0" y="1471"/>
                </a:lnTo>
                <a:lnTo>
                  <a:pt x="60" y="1484"/>
                </a:lnTo>
                <a:lnTo>
                  <a:pt x="121" y="1495"/>
                </a:lnTo>
                <a:lnTo>
                  <a:pt x="213" y="1512"/>
                </a:lnTo>
                <a:lnTo>
                  <a:pt x="217" y="1514"/>
                </a:lnTo>
                <a:lnTo>
                  <a:pt x="240" y="1518"/>
                </a:lnTo>
                <a:lnTo>
                  <a:pt x="280" y="1524"/>
                </a:lnTo>
                <a:lnTo>
                  <a:pt x="427" y="1549"/>
                </a:lnTo>
                <a:lnTo>
                  <a:pt x="473" y="1558"/>
                </a:lnTo>
                <a:lnTo>
                  <a:pt x="489" y="1560"/>
                </a:lnTo>
                <a:lnTo>
                  <a:pt x="519" y="1565"/>
                </a:lnTo>
                <a:lnTo>
                  <a:pt x="566" y="1572"/>
                </a:lnTo>
                <a:lnTo>
                  <a:pt x="613" y="1579"/>
                </a:lnTo>
                <a:lnTo>
                  <a:pt x="661" y="1586"/>
                </a:lnTo>
                <a:lnTo>
                  <a:pt x="665" y="1589"/>
                </a:lnTo>
                <a:lnTo>
                  <a:pt x="752" y="1602"/>
                </a:lnTo>
                <a:lnTo>
                  <a:pt x="822" y="1613"/>
                </a:lnTo>
                <a:lnTo>
                  <a:pt x="846" y="1616"/>
                </a:lnTo>
                <a:lnTo>
                  <a:pt x="931" y="1627"/>
                </a:lnTo>
                <a:lnTo>
                  <a:pt x="943" y="1484"/>
                </a:lnTo>
                <a:lnTo>
                  <a:pt x="944" y="1478"/>
                </a:lnTo>
                <a:lnTo>
                  <a:pt x="951" y="1404"/>
                </a:lnTo>
                <a:lnTo>
                  <a:pt x="955" y="1365"/>
                </a:lnTo>
                <a:lnTo>
                  <a:pt x="957" y="1329"/>
                </a:lnTo>
                <a:lnTo>
                  <a:pt x="961" y="1284"/>
                </a:lnTo>
                <a:lnTo>
                  <a:pt x="961" y="1281"/>
                </a:lnTo>
                <a:lnTo>
                  <a:pt x="961" y="1247"/>
                </a:lnTo>
                <a:lnTo>
                  <a:pt x="967" y="1180"/>
                </a:lnTo>
                <a:lnTo>
                  <a:pt x="974" y="1107"/>
                </a:lnTo>
                <a:lnTo>
                  <a:pt x="982" y="1033"/>
                </a:lnTo>
                <a:lnTo>
                  <a:pt x="991" y="924"/>
                </a:lnTo>
                <a:lnTo>
                  <a:pt x="992" y="921"/>
                </a:lnTo>
                <a:lnTo>
                  <a:pt x="995" y="884"/>
                </a:lnTo>
                <a:lnTo>
                  <a:pt x="998" y="847"/>
                </a:lnTo>
                <a:lnTo>
                  <a:pt x="999" y="836"/>
                </a:lnTo>
                <a:lnTo>
                  <a:pt x="1005" y="772"/>
                </a:lnTo>
                <a:lnTo>
                  <a:pt x="1008" y="735"/>
                </a:lnTo>
                <a:lnTo>
                  <a:pt x="1014" y="670"/>
                </a:lnTo>
                <a:lnTo>
                  <a:pt x="1020" y="605"/>
                </a:lnTo>
                <a:lnTo>
                  <a:pt x="1025" y="551"/>
                </a:lnTo>
                <a:lnTo>
                  <a:pt x="1025" y="542"/>
                </a:lnTo>
                <a:lnTo>
                  <a:pt x="1028" y="512"/>
                </a:lnTo>
                <a:lnTo>
                  <a:pt x="1031" y="475"/>
                </a:lnTo>
                <a:lnTo>
                  <a:pt x="1035" y="439"/>
                </a:lnTo>
                <a:lnTo>
                  <a:pt x="955" y="429"/>
                </a:lnTo>
                <a:lnTo>
                  <a:pt x="949" y="427"/>
                </a:lnTo>
                <a:lnTo>
                  <a:pt x="867" y="416"/>
                </a:lnTo>
                <a:lnTo>
                  <a:pt x="857" y="414"/>
                </a:lnTo>
                <a:lnTo>
                  <a:pt x="817" y="409"/>
                </a:lnTo>
                <a:lnTo>
                  <a:pt x="681" y="386"/>
                </a:lnTo>
                <a:lnTo>
                  <a:pt x="688" y="312"/>
                </a:lnTo>
                <a:lnTo>
                  <a:pt x="695" y="256"/>
                </a:lnTo>
                <a:lnTo>
                  <a:pt x="696" y="239"/>
                </a:lnTo>
                <a:lnTo>
                  <a:pt x="700" y="216"/>
                </a:lnTo>
                <a:lnTo>
                  <a:pt x="704" y="165"/>
                </a:lnTo>
                <a:lnTo>
                  <a:pt x="707" y="139"/>
                </a:lnTo>
                <a:lnTo>
                  <a:pt x="712" y="91"/>
                </a:lnTo>
                <a:lnTo>
                  <a:pt x="646" y="80"/>
                </a:lnTo>
                <a:lnTo>
                  <a:pt x="640" y="80"/>
                </a:lnTo>
                <a:lnTo>
                  <a:pt x="631" y="78"/>
                </a:lnTo>
                <a:lnTo>
                  <a:pt x="589" y="71"/>
                </a:lnTo>
                <a:lnTo>
                  <a:pt x="545" y="64"/>
                </a:lnTo>
                <a:lnTo>
                  <a:pt x="527" y="61"/>
                </a:lnTo>
                <a:lnTo>
                  <a:pt x="524" y="60"/>
                </a:lnTo>
                <a:lnTo>
                  <a:pt x="517" y="60"/>
                </a:lnTo>
                <a:lnTo>
                  <a:pt x="516" y="60"/>
                </a:lnTo>
                <a:lnTo>
                  <a:pt x="512" y="57"/>
                </a:lnTo>
                <a:lnTo>
                  <a:pt x="372" y="33"/>
                </a:lnTo>
                <a:lnTo>
                  <a:pt x="328" y="26"/>
                </a:lnTo>
                <a:lnTo>
                  <a:pt x="241" y="10"/>
                </a:lnTo>
                <a:lnTo>
                  <a:pt x="191" y="0"/>
                </a:lnTo>
                <a:lnTo>
                  <a:pt x="186" y="32"/>
                </a:lnTo>
                <a:lnTo>
                  <a:pt x="166" y="196"/>
                </a:lnTo>
                <a:lnTo>
                  <a:pt x="153" y="292"/>
                </a:lnTo>
                <a:lnTo>
                  <a:pt x="138" y="402"/>
                </a:lnTo>
                <a:lnTo>
                  <a:pt x="127" y="484"/>
                </a:lnTo>
                <a:lnTo>
                  <a:pt x="119" y="552"/>
                </a:lnTo>
                <a:lnTo>
                  <a:pt x="114" y="586"/>
                </a:lnTo>
                <a:lnTo>
                  <a:pt x="111" y="614"/>
                </a:lnTo>
                <a:lnTo>
                  <a:pt x="104" y="660"/>
                </a:lnTo>
                <a:lnTo>
                  <a:pt x="96" y="721"/>
                </a:lnTo>
                <a:lnTo>
                  <a:pt x="95" y="734"/>
                </a:lnTo>
                <a:lnTo>
                  <a:pt x="71" y="922"/>
                </a:lnTo>
                <a:lnTo>
                  <a:pt x="63" y="976"/>
                </a:lnTo>
                <a:lnTo>
                  <a:pt x="62" y="992"/>
                </a:lnTo>
                <a:lnTo>
                  <a:pt x="60" y="1007"/>
                </a:lnTo>
                <a:lnTo>
                  <a:pt x="56" y="1029"/>
                </a:lnTo>
                <a:lnTo>
                  <a:pt x="49" y="1090"/>
                </a:lnTo>
                <a:lnTo>
                  <a:pt x="44" y="113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1" name="Freeform 21"/>
          <p:cNvSpPr>
            <a:spLocks noChangeAspect="1"/>
          </p:cNvSpPr>
          <p:nvPr/>
        </p:nvSpPr>
        <p:spPr bwMode="auto">
          <a:xfrm>
            <a:off x="2460084" y="1524001"/>
            <a:ext cx="972686" cy="686669"/>
          </a:xfrm>
          <a:custGeom>
            <a:avLst/>
            <a:gdLst>
              <a:gd name="T0" fmla="*/ 2147483647 w 1260"/>
              <a:gd name="T1" fmla="*/ 2147483647 h 1109"/>
              <a:gd name="T2" fmla="*/ 2147483647 w 1260"/>
              <a:gd name="T3" fmla="*/ 2147483647 h 1109"/>
              <a:gd name="T4" fmla="*/ 2147483647 w 1260"/>
              <a:gd name="T5" fmla="*/ 2147483647 h 1109"/>
              <a:gd name="T6" fmla="*/ 2147483647 w 1260"/>
              <a:gd name="T7" fmla="*/ 2147483647 h 1109"/>
              <a:gd name="T8" fmla="*/ 2147483647 w 1260"/>
              <a:gd name="T9" fmla="*/ 2147483647 h 1109"/>
              <a:gd name="T10" fmla="*/ 2147483647 w 1260"/>
              <a:gd name="T11" fmla="*/ 2147483647 h 1109"/>
              <a:gd name="T12" fmla="*/ 2147483647 w 1260"/>
              <a:gd name="T13" fmla="*/ 2147483647 h 1109"/>
              <a:gd name="T14" fmla="*/ 2147483647 w 1260"/>
              <a:gd name="T15" fmla="*/ 2147483647 h 1109"/>
              <a:gd name="T16" fmla="*/ 2147483647 w 1260"/>
              <a:gd name="T17" fmla="*/ 2147483647 h 1109"/>
              <a:gd name="T18" fmla="*/ 2147483647 w 1260"/>
              <a:gd name="T19" fmla="*/ 2147483647 h 1109"/>
              <a:gd name="T20" fmla="*/ 2147483647 w 1260"/>
              <a:gd name="T21" fmla="*/ 2147483647 h 1109"/>
              <a:gd name="T22" fmla="*/ 2147483647 w 1260"/>
              <a:gd name="T23" fmla="*/ 2147483647 h 1109"/>
              <a:gd name="T24" fmla="*/ 2147483647 w 1260"/>
              <a:gd name="T25" fmla="*/ 2147483647 h 1109"/>
              <a:gd name="T26" fmla="*/ 2147483647 w 1260"/>
              <a:gd name="T27" fmla="*/ 2147483647 h 1109"/>
              <a:gd name="T28" fmla="*/ 2147483647 w 1260"/>
              <a:gd name="T29" fmla="*/ 2147483647 h 1109"/>
              <a:gd name="T30" fmla="*/ 2147483647 w 1260"/>
              <a:gd name="T31" fmla="*/ 2147483647 h 1109"/>
              <a:gd name="T32" fmla="*/ 2147483647 w 1260"/>
              <a:gd name="T33" fmla="*/ 2147483647 h 1109"/>
              <a:gd name="T34" fmla="*/ 2147483647 w 1260"/>
              <a:gd name="T35" fmla="*/ 2147483647 h 1109"/>
              <a:gd name="T36" fmla="*/ 2147483647 w 1260"/>
              <a:gd name="T37" fmla="*/ 2147483647 h 1109"/>
              <a:gd name="T38" fmla="*/ 2147483647 w 1260"/>
              <a:gd name="T39" fmla="*/ 2147483647 h 1109"/>
              <a:gd name="T40" fmla="*/ 2147483647 w 1260"/>
              <a:gd name="T41" fmla="*/ 2147483647 h 1109"/>
              <a:gd name="T42" fmla="*/ 2147483647 w 1260"/>
              <a:gd name="T43" fmla="*/ 2147483647 h 1109"/>
              <a:gd name="T44" fmla="*/ 2147483647 w 1260"/>
              <a:gd name="T45" fmla="*/ 2147483647 h 1109"/>
              <a:gd name="T46" fmla="*/ 2147483647 w 1260"/>
              <a:gd name="T47" fmla="*/ 2147483647 h 1109"/>
              <a:gd name="T48" fmla="*/ 2147483647 w 1260"/>
              <a:gd name="T49" fmla="*/ 2147483647 h 1109"/>
              <a:gd name="T50" fmla="*/ 2147483647 w 1260"/>
              <a:gd name="T51" fmla="*/ 2147483647 h 1109"/>
              <a:gd name="T52" fmla="*/ 2147483647 w 1260"/>
              <a:gd name="T53" fmla="*/ 2147483647 h 1109"/>
              <a:gd name="T54" fmla="*/ 2147483647 w 1260"/>
              <a:gd name="T55" fmla="*/ 2147483647 h 1109"/>
              <a:gd name="T56" fmla="*/ 2147483647 w 1260"/>
              <a:gd name="T57" fmla="*/ 2147483647 h 1109"/>
              <a:gd name="T58" fmla="*/ 2147483647 w 1260"/>
              <a:gd name="T59" fmla="*/ 2147483647 h 1109"/>
              <a:gd name="T60" fmla="*/ 2147483647 w 1260"/>
              <a:gd name="T61" fmla="*/ 2147483647 h 1109"/>
              <a:gd name="T62" fmla="*/ 2147483647 w 1260"/>
              <a:gd name="T63" fmla="*/ 2147483647 h 1109"/>
              <a:gd name="T64" fmla="*/ 2147483647 w 1260"/>
              <a:gd name="T65" fmla="*/ 2147483647 h 1109"/>
              <a:gd name="T66" fmla="*/ 2147483647 w 1260"/>
              <a:gd name="T67" fmla="*/ 2147483647 h 1109"/>
              <a:gd name="T68" fmla="*/ 2147483647 w 1260"/>
              <a:gd name="T69" fmla="*/ 2147483647 h 1109"/>
              <a:gd name="T70" fmla="*/ 2147483647 w 1260"/>
              <a:gd name="T71" fmla="*/ 2147483647 h 1109"/>
              <a:gd name="T72" fmla="*/ 2147483647 w 1260"/>
              <a:gd name="T73" fmla="*/ 2147483647 h 1109"/>
              <a:gd name="T74" fmla="*/ 2147483647 w 1260"/>
              <a:gd name="T75" fmla="*/ 2147483647 h 1109"/>
              <a:gd name="T76" fmla="*/ 2147483647 w 1260"/>
              <a:gd name="T77" fmla="*/ 2147483647 h 1109"/>
              <a:gd name="T78" fmla="*/ 2147483647 w 1260"/>
              <a:gd name="T79" fmla="*/ 2147483647 h 1109"/>
              <a:gd name="T80" fmla="*/ 2147483647 w 1260"/>
              <a:gd name="T81" fmla="*/ 2147483647 h 1109"/>
              <a:gd name="T82" fmla="*/ 2147483647 w 1260"/>
              <a:gd name="T83" fmla="*/ 2147483647 h 1109"/>
              <a:gd name="T84" fmla="*/ 2147483647 w 1260"/>
              <a:gd name="T85" fmla="*/ 2147483647 h 1109"/>
              <a:gd name="T86" fmla="*/ 2147483647 w 1260"/>
              <a:gd name="T87" fmla="*/ 2147483647 h 1109"/>
              <a:gd name="T88" fmla="*/ 2147483647 w 1260"/>
              <a:gd name="T89" fmla="*/ 2147483647 h 1109"/>
              <a:gd name="T90" fmla="*/ 2147483647 w 1260"/>
              <a:gd name="T91" fmla="*/ 2147483647 h 1109"/>
              <a:gd name="T92" fmla="*/ 2147483647 w 1260"/>
              <a:gd name="T93" fmla="*/ 2147483647 h 1109"/>
              <a:gd name="T94" fmla="*/ 2147483647 w 1260"/>
              <a:gd name="T95" fmla="*/ 2147483647 h 1109"/>
              <a:gd name="T96" fmla="*/ 2147483647 w 1260"/>
              <a:gd name="T97" fmla="*/ 2147483647 h 1109"/>
              <a:gd name="T98" fmla="*/ 2147483647 w 1260"/>
              <a:gd name="T99" fmla="*/ 2147483647 h 1109"/>
              <a:gd name="T100" fmla="*/ 2147483647 w 1260"/>
              <a:gd name="T101" fmla="*/ 2147483647 h 1109"/>
              <a:gd name="T102" fmla="*/ 2147483647 w 1260"/>
              <a:gd name="T103" fmla="*/ 2147483647 h 1109"/>
              <a:gd name="T104" fmla="*/ 2147483647 w 1260"/>
              <a:gd name="T105" fmla="*/ 2147483647 h 1109"/>
              <a:gd name="T106" fmla="*/ 2147483647 w 1260"/>
              <a:gd name="T107" fmla="*/ 2147483647 h 1109"/>
              <a:gd name="T108" fmla="*/ 2147483647 w 1260"/>
              <a:gd name="T109" fmla="*/ 2147483647 h 1109"/>
              <a:gd name="T110" fmla="*/ 2147483647 w 1260"/>
              <a:gd name="T111" fmla="*/ 2147483647 h 1109"/>
              <a:gd name="T112" fmla="*/ 2147483647 w 1260"/>
              <a:gd name="T113" fmla="*/ 2147483647 h 1109"/>
              <a:gd name="T114" fmla="*/ 2147483647 w 1260"/>
              <a:gd name="T115" fmla="*/ 2147483647 h 1109"/>
              <a:gd name="T116" fmla="*/ 2147483647 w 1260"/>
              <a:gd name="T117" fmla="*/ 2147483647 h 1109"/>
              <a:gd name="T118" fmla="*/ 2147483647 w 1260"/>
              <a:gd name="T119" fmla="*/ 2147483647 h 1109"/>
              <a:gd name="T120" fmla="*/ 2147483647 w 1260"/>
              <a:gd name="T121" fmla="*/ 2147483647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60" h="1109">
                <a:moveTo>
                  <a:pt x="1146" y="980"/>
                </a:moveTo>
                <a:lnTo>
                  <a:pt x="1141" y="994"/>
                </a:lnTo>
                <a:lnTo>
                  <a:pt x="1150" y="1034"/>
                </a:lnTo>
                <a:lnTo>
                  <a:pt x="1147" y="1109"/>
                </a:lnTo>
                <a:lnTo>
                  <a:pt x="1078" y="1092"/>
                </a:lnTo>
                <a:lnTo>
                  <a:pt x="1075" y="1092"/>
                </a:lnTo>
                <a:lnTo>
                  <a:pt x="1054" y="1086"/>
                </a:lnTo>
                <a:lnTo>
                  <a:pt x="1053" y="1086"/>
                </a:lnTo>
                <a:lnTo>
                  <a:pt x="1051" y="1086"/>
                </a:lnTo>
                <a:lnTo>
                  <a:pt x="1035" y="1081"/>
                </a:lnTo>
                <a:lnTo>
                  <a:pt x="1030" y="1081"/>
                </a:lnTo>
                <a:lnTo>
                  <a:pt x="1017" y="1076"/>
                </a:lnTo>
                <a:lnTo>
                  <a:pt x="973" y="1067"/>
                </a:lnTo>
                <a:lnTo>
                  <a:pt x="970" y="1065"/>
                </a:lnTo>
                <a:lnTo>
                  <a:pt x="929" y="1055"/>
                </a:lnTo>
                <a:lnTo>
                  <a:pt x="842" y="1033"/>
                </a:lnTo>
                <a:lnTo>
                  <a:pt x="809" y="1024"/>
                </a:lnTo>
                <a:lnTo>
                  <a:pt x="783" y="1038"/>
                </a:lnTo>
                <a:lnTo>
                  <a:pt x="762" y="1030"/>
                </a:lnTo>
                <a:lnTo>
                  <a:pt x="732" y="1028"/>
                </a:lnTo>
                <a:lnTo>
                  <a:pt x="710" y="1021"/>
                </a:lnTo>
                <a:lnTo>
                  <a:pt x="691" y="1037"/>
                </a:lnTo>
                <a:lnTo>
                  <a:pt x="658" y="1034"/>
                </a:lnTo>
                <a:lnTo>
                  <a:pt x="651" y="1034"/>
                </a:lnTo>
                <a:lnTo>
                  <a:pt x="640" y="1033"/>
                </a:lnTo>
                <a:lnTo>
                  <a:pt x="635" y="1034"/>
                </a:lnTo>
                <a:lnTo>
                  <a:pt x="596" y="1050"/>
                </a:lnTo>
                <a:lnTo>
                  <a:pt x="550" y="1047"/>
                </a:lnTo>
                <a:lnTo>
                  <a:pt x="524" y="1027"/>
                </a:lnTo>
                <a:lnTo>
                  <a:pt x="517" y="1031"/>
                </a:lnTo>
                <a:lnTo>
                  <a:pt x="487" y="1035"/>
                </a:lnTo>
                <a:lnTo>
                  <a:pt x="476" y="1041"/>
                </a:lnTo>
                <a:lnTo>
                  <a:pt x="431" y="1040"/>
                </a:lnTo>
                <a:lnTo>
                  <a:pt x="429" y="1020"/>
                </a:lnTo>
                <a:lnTo>
                  <a:pt x="394" y="1001"/>
                </a:lnTo>
                <a:lnTo>
                  <a:pt x="390" y="998"/>
                </a:lnTo>
                <a:lnTo>
                  <a:pt x="386" y="991"/>
                </a:lnTo>
                <a:lnTo>
                  <a:pt x="382" y="989"/>
                </a:lnTo>
                <a:lnTo>
                  <a:pt x="346" y="987"/>
                </a:lnTo>
                <a:lnTo>
                  <a:pt x="334" y="980"/>
                </a:lnTo>
                <a:lnTo>
                  <a:pt x="312" y="991"/>
                </a:lnTo>
                <a:lnTo>
                  <a:pt x="280" y="1001"/>
                </a:lnTo>
                <a:lnTo>
                  <a:pt x="267" y="1000"/>
                </a:lnTo>
                <a:lnTo>
                  <a:pt x="254" y="1004"/>
                </a:lnTo>
                <a:lnTo>
                  <a:pt x="224" y="991"/>
                </a:lnTo>
                <a:lnTo>
                  <a:pt x="176" y="947"/>
                </a:lnTo>
                <a:lnTo>
                  <a:pt x="181" y="928"/>
                </a:lnTo>
                <a:lnTo>
                  <a:pt x="182" y="926"/>
                </a:lnTo>
                <a:lnTo>
                  <a:pt x="182" y="922"/>
                </a:lnTo>
                <a:lnTo>
                  <a:pt x="184" y="892"/>
                </a:lnTo>
                <a:lnTo>
                  <a:pt x="186" y="858"/>
                </a:lnTo>
                <a:lnTo>
                  <a:pt x="165" y="800"/>
                </a:lnTo>
                <a:lnTo>
                  <a:pt x="134" y="779"/>
                </a:lnTo>
                <a:lnTo>
                  <a:pt x="126" y="781"/>
                </a:lnTo>
                <a:lnTo>
                  <a:pt x="108" y="779"/>
                </a:lnTo>
                <a:lnTo>
                  <a:pt x="101" y="745"/>
                </a:lnTo>
                <a:lnTo>
                  <a:pt x="96" y="738"/>
                </a:lnTo>
                <a:lnTo>
                  <a:pt x="67" y="729"/>
                </a:lnTo>
                <a:lnTo>
                  <a:pt x="58" y="719"/>
                </a:lnTo>
                <a:lnTo>
                  <a:pt x="31" y="725"/>
                </a:lnTo>
                <a:lnTo>
                  <a:pt x="18" y="712"/>
                </a:lnTo>
                <a:lnTo>
                  <a:pt x="15" y="698"/>
                </a:lnTo>
                <a:lnTo>
                  <a:pt x="7" y="709"/>
                </a:lnTo>
                <a:lnTo>
                  <a:pt x="0" y="706"/>
                </a:lnTo>
                <a:lnTo>
                  <a:pt x="26" y="601"/>
                </a:lnTo>
                <a:lnTo>
                  <a:pt x="20" y="655"/>
                </a:lnTo>
                <a:lnTo>
                  <a:pt x="29" y="645"/>
                </a:lnTo>
                <a:lnTo>
                  <a:pt x="40" y="645"/>
                </a:lnTo>
                <a:lnTo>
                  <a:pt x="42" y="611"/>
                </a:lnTo>
                <a:lnTo>
                  <a:pt x="59" y="596"/>
                </a:lnTo>
                <a:lnTo>
                  <a:pt x="61" y="586"/>
                </a:lnTo>
                <a:lnTo>
                  <a:pt x="39" y="587"/>
                </a:lnTo>
                <a:lnTo>
                  <a:pt x="26" y="573"/>
                </a:lnTo>
                <a:lnTo>
                  <a:pt x="29" y="556"/>
                </a:lnTo>
                <a:lnTo>
                  <a:pt x="30" y="532"/>
                </a:lnTo>
                <a:lnTo>
                  <a:pt x="27" y="522"/>
                </a:lnTo>
                <a:lnTo>
                  <a:pt x="36" y="533"/>
                </a:lnTo>
                <a:lnTo>
                  <a:pt x="74" y="526"/>
                </a:lnTo>
                <a:lnTo>
                  <a:pt x="75" y="521"/>
                </a:lnTo>
                <a:lnTo>
                  <a:pt x="53" y="505"/>
                </a:lnTo>
                <a:lnTo>
                  <a:pt x="39" y="485"/>
                </a:lnTo>
                <a:lnTo>
                  <a:pt x="34" y="512"/>
                </a:lnTo>
                <a:lnTo>
                  <a:pt x="24" y="515"/>
                </a:lnTo>
                <a:lnTo>
                  <a:pt x="37" y="434"/>
                </a:lnTo>
                <a:lnTo>
                  <a:pt x="36" y="406"/>
                </a:lnTo>
                <a:lnTo>
                  <a:pt x="27" y="386"/>
                </a:lnTo>
                <a:lnTo>
                  <a:pt x="34" y="333"/>
                </a:lnTo>
                <a:lnTo>
                  <a:pt x="28" y="261"/>
                </a:lnTo>
                <a:lnTo>
                  <a:pt x="28" y="254"/>
                </a:lnTo>
                <a:lnTo>
                  <a:pt x="9" y="221"/>
                </a:lnTo>
                <a:lnTo>
                  <a:pt x="7" y="184"/>
                </a:lnTo>
                <a:lnTo>
                  <a:pt x="13" y="172"/>
                </a:lnTo>
                <a:lnTo>
                  <a:pt x="9" y="138"/>
                </a:lnTo>
                <a:lnTo>
                  <a:pt x="30" y="89"/>
                </a:lnTo>
                <a:lnTo>
                  <a:pt x="24" y="71"/>
                </a:lnTo>
                <a:lnTo>
                  <a:pt x="35" y="75"/>
                </a:lnTo>
                <a:lnTo>
                  <a:pt x="126" y="172"/>
                </a:lnTo>
                <a:lnTo>
                  <a:pt x="212" y="208"/>
                </a:lnTo>
                <a:lnTo>
                  <a:pt x="212" y="213"/>
                </a:lnTo>
                <a:lnTo>
                  <a:pt x="268" y="231"/>
                </a:lnTo>
                <a:lnTo>
                  <a:pt x="288" y="255"/>
                </a:lnTo>
                <a:lnTo>
                  <a:pt x="300" y="261"/>
                </a:lnTo>
                <a:lnTo>
                  <a:pt x="303" y="243"/>
                </a:lnTo>
                <a:lnTo>
                  <a:pt x="319" y="248"/>
                </a:lnTo>
                <a:lnTo>
                  <a:pt x="309" y="255"/>
                </a:lnTo>
                <a:lnTo>
                  <a:pt x="314" y="271"/>
                </a:lnTo>
                <a:lnTo>
                  <a:pt x="317" y="269"/>
                </a:lnTo>
                <a:lnTo>
                  <a:pt x="323" y="325"/>
                </a:lnTo>
                <a:lnTo>
                  <a:pt x="299" y="347"/>
                </a:lnTo>
                <a:lnTo>
                  <a:pt x="298" y="356"/>
                </a:lnTo>
                <a:lnTo>
                  <a:pt x="333" y="326"/>
                </a:lnTo>
                <a:lnTo>
                  <a:pt x="342" y="329"/>
                </a:lnTo>
                <a:lnTo>
                  <a:pt x="341" y="367"/>
                </a:lnTo>
                <a:lnTo>
                  <a:pt x="338" y="367"/>
                </a:lnTo>
                <a:lnTo>
                  <a:pt x="324" y="431"/>
                </a:lnTo>
                <a:lnTo>
                  <a:pt x="326" y="433"/>
                </a:lnTo>
                <a:lnTo>
                  <a:pt x="330" y="460"/>
                </a:lnTo>
                <a:lnTo>
                  <a:pt x="336" y="474"/>
                </a:lnTo>
                <a:lnTo>
                  <a:pt x="314" y="484"/>
                </a:lnTo>
                <a:lnTo>
                  <a:pt x="310" y="474"/>
                </a:lnTo>
                <a:lnTo>
                  <a:pt x="308" y="472"/>
                </a:lnTo>
                <a:lnTo>
                  <a:pt x="312" y="494"/>
                </a:lnTo>
                <a:lnTo>
                  <a:pt x="326" y="491"/>
                </a:lnTo>
                <a:lnTo>
                  <a:pt x="344" y="479"/>
                </a:lnTo>
                <a:lnTo>
                  <a:pt x="340" y="457"/>
                </a:lnTo>
                <a:lnTo>
                  <a:pt x="356" y="362"/>
                </a:lnTo>
                <a:lnTo>
                  <a:pt x="383" y="318"/>
                </a:lnTo>
                <a:lnTo>
                  <a:pt x="390" y="316"/>
                </a:lnTo>
                <a:lnTo>
                  <a:pt x="395" y="304"/>
                </a:lnTo>
                <a:lnTo>
                  <a:pt x="380" y="265"/>
                </a:lnTo>
                <a:lnTo>
                  <a:pt x="380" y="237"/>
                </a:lnTo>
                <a:lnTo>
                  <a:pt x="371" y="262"/>
                </a:lnTo>
                <a:lnTo>
                  <a:pt x="374" y="284"/>
                </a:lnTo>
                <a:lnTo>
                  <a:pt x="365" y="261"/>
                </a:lnTo>
                <a:lnTo>
                  <a:pt x="359" y="258"/>
                </a:lnTo>
                <a:lnTo>
                  <a:pt x="362" y="223"/>
                </a:lnTo>
                <a:lnTo>
                  <a:pt x="381" y="227"/>
                </a:lnTo>
                <a:lnTo>
                  <a:pt x="387" y="217"/>
                </a:lnTo>
                <a:lnTo>
                  <a:pt x="387" y="216"/>
                </a:lnTo>
                <a:lnTo>
                  <a:pt x="372" y="193"/>
                </a:lnTo>
                <a:lnTo>
                  <a:pt x="362" y="179"/>
                </a:lnTo>
                <a:lnTo>
                  <a:pt x="342" y="216"/>
                </a:lnTo>
                <a:lnTo>
                  <a:pt x="348" y="277"/>
                </a:lnTo>
                <a:lnTo>
                  <a:pt x="352" y="278"/>
                </a:lnTo>
                <a:lnTo>
                  <a:pt x="354" y="265"/>
                </a:lnTo>
                <a:lnTo>
                  <a:pt x="373" y="291"/>
                </a:lnTo>
                <a:lnTo>
                  <a:pt x="366" y="326"/>
                </a:lnTo>
                <a:lnTo>
                  <a:pt x="352" y="298"/>
                </a:lnTo>
                <a:lnTo>
                  <a:pt x="336" y="279"/>
                </a:lnTo>
                <a:lnTo>
                  <a:pt x="341" y="243"/>
                </a:lnTo>
                <a:lnTo>
                  <a:pt x="324" y="223"/>
                </a:lnTo>
                <a:lnTo>
                  <a:pt x="349" y="170"/>
                </a:lnTo>
                <a:lnTo>
                  <a:pt x="360" y="109"/>
                </a:lnTo>
                <a:lnTo>
                  <a:pt x="378" y="165"/>
                </a:lnTo>
                <a:lnTo>
                  <a:pt x="390" y="112"/>
                </a:lnTo>
                <a:lnTo>
                  <a:pt x="394" y="84"/>
                </a:lnTo>
                <a:lnTo>
                  <a:pt x="375" y="77"/>
                </a:lnTo>
                <a:lnTo>
                  <a:pt x="371" y="106"/>
                </a:lnTo>
                <a:lnTo>
                  <a:pt x="362" y="38"/>
                </a:lnTo>
                <a:lnTo>
                  <a:pt x="367" y="0"/>
                </a:lnTo>
                <a:lnTo>
                  <a:pt x="663" y="88"/>
                </a:lnTo>
                <a:lnTo>
                  <a:pt x="978" y="173"/>
                </a:lnTo>
                <a:lnTo>
                  <a:pt x="1077" y="199"/>
                </a:lnTo>
                <a:lnTo>
                  <a:pt x="1197" y="227"/>
                </a:lnTo>
                <a:lnTo>
                  <a:pt x="1260" y="243"/>
                </a:lnTo>
                <a:lnTo>
                  <a:pt x="1258" y="254"/>
                </a:lnTo>
                <a:lnTo>
                  <a:pt x="1257" y="267"/>
                </a:lnTo>
                <a:lnTo>
                  <a:pt x="1253" y="286"/>
                </a:lnTo>
                <a:lnTo>
                  <a:pt x="1228" y="447"/>
                </a:lnTo>
                <a:lnTo>
                  <a:pt x="1220" y="492"/>
                </a:lnTo>
                <a:lnTo>
                  <a:pt x="1217" y="515"/>
                </a:lnTo>
                <a:lnTo>
                  <a:pt x="1215" y="523"/>
                </a:lnTo>
                <a:lnTo>
                  <a:pt x="1214" y="528"/>
                </a:lnTo>
                <a:lnTo>
                  <a:pt x="1213" y="535"/>
                </a:lnTo>
                <a:lnTo>
                  <a:pt x="1203" y="600"/>
                </a:lnTo>
                <a:lnTo>
                  <a:pt x="1198" y="635"/>
                </a:lnTo>
                <a:lnTo>
                  <a:pt x="1187" y="709"/>
                </a:lnTo>
                <a:lnTo>
                  <a:pt x="1182" y="740"/>
                </a:lnTo>
                <a:lnTo>
                  <a:pt x="1182" y="743"/>
                </a:lnTo>
                <a:lnTo>
                  <a:pt x="1177" y="779"/>
                </a:lnTo>
                <a:lnTo>
                  <a:pt x="1159" y="886"/>
                </a:lnTo>
                <a:lnTo>
                  <a:pt x="1157" y="901"/>
                </a:lnTo>
                <a:lnTo>
                  <a:pt x="1150" y="947"/>
                </a:lnTo>
                <a:lnTo>
                  <a:pt x="1149" y="959"/>
                </a:lnTo>
                <a:lnTo>
                  <a:pt x="1146" y="98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2" name="Freeform 22"/>
          <p:cNvSpPr>
            <a:spLocks noChangeAspect="1"/>
          </p:cNvSpPr>
          <p:nvPr/>
        </p:nvSpPr>
        <p:spPr bwMode="auto">
          <a:xfrm>
            <a:off x="2676614" y="1571575"/>
            <a:ext cx="52440" cy="41232"/>
          </a:xfrm>
          <a:custGeom>
            <a:avLst/>
            <a:gdLst>
              <a:gd name="T0" fmla="*/ 2147483647 w 68"/>
              <a:gd name="T1" fmla="*/ 0 h 66"/>
              <a:gd name="T2" fmla="*/ 2147483647 w 68"/>
              <a:gd name="T3" fmla="*/ 2147483647 h 66"/>
              <a:gd name="T4" fmla="*/ 2147483647 w 68"/>
              <a:gd name="T5" fmla="*/ 2147483647 h 66"/>
              <a:gd name="T6" fmla="*/ 2147483647 w 68"/>
              <a:gd name="T7" fmla="*/ 1712229586 h 66"/>
              <a:gd name="T8" fmla="*/ 2147483647 w 68"/>
              <a:gd name="T9" fmla="*/ 2147483647 h 66"/>
              <a:gd name="T10" fmla="*/ 2147483647 w 68"/>
              <a:gd name="T11" fmla="*/ 2147483647 h 66"/>
              <a:gd name="T12" fmla="*/ 2147483647 w 68"/>
              <a:gd name="T13" fmla="*/ 2147483647 h 66"/>
              <a:gd name="T14" fmla="*/ 0 w 68"/>
              <a:gd name="T15" fmla="*/ 2147483647 h 66"/>
              <a:gd name="T16" fmla="*/ 2147483647 w 68"/>
              <a:gd name="T17" fmla="*/ 0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8" h="66">
                <a:moveTo>
                  <a:pt x="7" y="0"/>
                </a:moveTo>
                <a:lnTo>
                  <a:pt x="16" y="29"/>
                </a:lnTo>
                <a:lnTo>
                  <a:pt x="23" y="35"/>
                </a:lnTo>
                <a:lnTo>
                  <a:pt x="28" y="7"/>
                </a:lnTo>
                <a:lnTo>
                  <a:pt x="68" y="19"/>
                </a:lnTo>
                <a:lnTo>
                  <a:pt x="45" y="66"/>
                </a:lnTo>
                <a:lnTo>
                  <a:pt x="16" y="65"/>
                </a:lnTo>
                <a:lnTo>
                  <a:pt x="0" y="46"/>
                </a:lnTo>
                <a:lnTo>
                  <a:pt x="7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3" name="Freeform 23"/>
          <p:cNvSpPr>
            <a:spLocks noChangeAspect="1"/>
          </p:cNvSpPr>
          <p:nvPr/>
        </p:nvSpPr>
        <p:spPr bwMode="auto">
          <a:xfrm>
            <a:off x="3970709" y="2510392"/>
            <a:ext cx="999753" cy="819878"/>
          </a:xfrm>
          <a:custGeom>
            <a:avLst/>
            <a:gdLst>
              <a:gd name="T0" fmla="*/ 2147483647 w 1297"/>
              <a:gd name="T1" fmla="*/ 2147483647 h 1322"/>
              <a:gd name="T2" fmla="*/ 2147483647 w 1297"/>
              <a:gd name="T3" fmla="*/ 2147483647 h 1322"/>
              <a:gd name="T4" fmla="*/ 2147483647 w 1297"/>
              <a:gd name="T5" fmla="*/ 2147483647 h 1322"/>
              <a:gd name="T6" fmla="*/ 2147483647 w 1297"/>
              <a:gd name="T7" fmla="*/ 2147483647 h 1322"/>
              <a:gd name="T8" fmla="*/ 2147483647 w 1297"/>
              <a:gd name="T9" fmla="*/ 2147483647 h 1322"/>
              <a:gd name="T10" fmla="*/ 2147483647 w 1297"/>
              <a:gd name="T11" fmla="*/ 2147483647 h 1322"/>
              <a:gd name="T12" fmla="*/ 2147483647 w 1297"/>
              <a:gd name="T13" fmla="*/ 2147483647 h 1322"/>
              <a:gd name="T14" fmla="*/ 2147483647 w 1297"/>
              <a:gd name="T15" fmla="*/ 2147483647 h 1322"/>
              <a:gd name="T16" fmla="*/ 0 w 1297"/>
              <a:gd name="T17" fmla="*/ 2147483647 h 1322"/>
              <a:gd name="T18" fmla="*/ 2147483647 w 1297"/>
              <a:gd name="T19" fmla="*/ 2147483647 h 1322"/>
              <a:gd name="T20" fmla="*/ 2147483647 w 1297"/>
              <a:gd name="T21" fmla="*/ 2147483647 h 1322"/>
              <a:gd name="T22" fmla="*/ 2147483647 w 1297"/>
              <a:gd name="T23" fmla="*/ 2147483647 h 1322"/>
              <a:gd name="T24" fmla="*/ 2147483647 w 1297"/>
              <a:gd name="T25" fmla="*/ 2147483647 h 1322"/>
              <a:gd name="T26" fmla="*/ 2147483647 w 1297"/>
              <a:gd name="T27" fmla="*/ 2147483647 h 1322"/>
              <a:gd name="T28" fmla="*/ 2147483647 w 1297"/>
              <a:gd name="T29" fmla="*/ 2147483647 h 1322"/>
              <a:gd name="T30" fmla="*/ 2147483647 w 1297"/>
              <a:gd name="T31" fmla="*/ 2147483647 h 1322"/>
              <a:gd name="T32" fmla="*/ 2147483647 w 1297"/>
              <a:gd name="T33" fmla="*/ 2147483647 h 1322"/>
              <a:gd name="T34" fmla="*/ 2147483647 w 1297"/>
              <a:gd name="T35" fmla="*/ 2147483647 h 1322"/>
              <a:gd name="T36" fmla="*/ 2147483647 w 1297"/>
              <a:gd name="T37" fmla="*/ 2147483647 h 1322"/>
              <a:gd name="T38" fmla="*/ 2147483647 w 1297"/>
              <a:gd name="T39" fmla="*/ 2147483647 h 1322"/>
              <a:gd name="T40" fmla="*/ 2147483647 w 1297"/>
              <a:gd name="T41" fmla="*/ 2147483647 h 1322"/>
              <a:gd name="T42" fmla="*/ 2147483647 w 1297"/>
              <a:gd name="T43" fmla="*/ 2147483647 h 1322"/>
              <a:gd name="T44" fmla="*/ 2147483647 w 1297"/>
              <a:gd name="T45" fmla="*/ 0 h 1322"/>
              <a:gd name="T46" fmla="*/ 2147483647 w 1297"/>
              <a:gd name="T47" fmla="*/ 2147483647 h 1322"/>
              <a:gd name="T48" fmla="*/ 2147483647 w 1297"/>
              <a:gd name="T49" fmla="*/ 2147483647 h 1322"/>
              <a:gd name="T50" fmla="*/ 2147483647 w 1297"/>
              <a:gd name="T51" fmla="*/ 2147483647 h 1322"/>
              <a:gd name="T52" fmla="*/ 2147483647 w 1297"/>
              <a:gd name="T53" fmla="*/ 2147483647 h 1322"/>
              <a:gd name="T54" fmla="*/ 2147483647 w 1297"/>
              <a:gd name="T55" fmla="*/ 2147483647 h 1322"/>
              <a:gd name="T56" fmla="*/ 2147483647 w 1297"/>
              <a:gd name="T57" fmla="*/ 2147483647 h 1322"/>
              <a:gd name="T58" fmla="*/ 2147483647 w 1297"/>
              <a:gd name="T59" fmla="*/ 2147483647 h 1322"/>
              <a:gd name="T60" fmla="*/ 2147483647 w 1297"/>
              <a:gd name="T61" fmla="*/ 2147483647 h 1322"/>
              <a:gd name="T62" fmla="*/ 2147483647 w 1297"/>
              <a:gd name="T63" fmla="*/ 2147483647 h 1322"/>
              <a:gd name="T64" fmla="*/ 2147483647 w 1297"/>
              <a:gd name="T65" fmla="*/ 2147483647 h 1322"/>
              <a:gd name="T66" fmla="*/ 2147483647 w 1297"/>
              <a:gd name="T67" fmla="*/ 2147483647 h 1322"/>
              <a:gd name="T68" fmla="*/ 2147483647 w 1297"/>
              <a:gd name="T69" fmla="*/ 2147483647 h 1322"/>
              <a:gd name="T70" fmla="*/ 2147483647 w 1297"/>
              <a:gd name="T71" fmla="*/ 2147483647 h 1322"/>
              <a:gd name="T72" fmla="*/ 2147483647 w 1297"/>
              <a:gd name="T73" fmla="*/ 2147483647 h 1322"/>
              <a:gd name="T74" fmla="*/ 2147483647 w 1297"/>
              <a:gd name="T75" fmla="*/ 2147483647 h 1322"/>
              <a:gd name="T76" fmla="*/ 2147483647 w 1297"/>
              <a:gd name="T77" fmla="*/ 2147483647 h 1322"/>
              <a:gd name="T78" fmla="*/ 2147483647 w 1297"/>
              <a:gd name="T79" fmla="*/ 2147483647 h 1322"/>
              <a:gd name="T80" fmla="*/ 2147483647 w 1297"/>
              <a:gd name="T81" fmla="*/ 2147483647 h 1322"/>
              <a:gd name="T82" fmla="*/ 2147483647 w 1297"/>
              <a:gd name="T83" fmla="*/ 2147483647 h 1322"/>
              <a:gd name="T84" fmla="*/ 2147483647 w 1297"/>
              <a:gd name="T85" fmla="*/ 2147483647 h 1322"/>
              <a:gd name="T86" fmla="*/ 2147483647 w 1297"/>
              <a:gd name="T87" fmla="*/ 2147483647 h 1322"/>
              <a:gd name="T88" fmla="*/ 2147483647 w 1297"/>
              <a:gd name="T89" fmla="*/ 2147483647 h 1322"/>
              <a:gd name="T90" fmla="*/ 2147483647 w 1297"/>
              <a:gd name="T91" fmla="*/ 2147483647 h 1322"/>
              <a:gd name="T92" fmla="*/ 2147483647 w 1297"/>
              <a:gd name="T93" fmla="*/ 2147483647 h 1322"/>
              <a:gd name="T94" fmla="*/ 2147483647 w 1297"/>
              <a:gd name="T95" fmla="*/ 2147483647 h 1322"/>
              <a:gd name="T96" fmla="*/ 2147483647 w 1297"/>
              <a:gd name="T97" fmla="*/ 2147483647 h 1322"/>
              <a:gd name="T98" fmla="*/ 2147483647 w 1297"/>
              <a:gd name="T99" fmla="*/ 2147483647 h 1322"/>
              <a:gd name="T100" fmla="*/ 2147483647 w 1297"/>
              <a:gd name="T101" fmla="*/ 2147483647 h 1322"/>
              <a:gd name="T102" fmla="*/ 2147483647 w 1297"/>
              <a:gd name="T103" fmla="*/ 2147483647 h 1322"/>
              <a:gd name="T104" fmla="*/ 2147483647 w 1297"/>
              <a:gd name="T105" fmla="*/ 2147483647 h 1322"/>
              <a:gd name="T106" fmla="*/ 2147483647 w 1297"/>
              <a:gd name="T107" fmla="*/ 2147483647 h 1322"/>
              <a:gd name="T108" fmla="*/ 2147483647 w 1297"/>
              <a:gd name="T109" fmla="*/ 2147483647 h 1322"/>
              <a:gd name="T110" fmla="*/ 2147483647 w 1297"/>
              <a:gd name="T111" fmla="*/ 2147483647 h 1322"/>
              <a:gd name="T112" fmla="*/ 2147483647 w 1297"/>
              <a:gd name="T113" fmla="*/ 2147483647 h 13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97" h="1322">
                <a:moveTo>
                  <a:pt x="837" y="1288"/>
                </a:moveTo>
                <a:lnTo>
                  <a:pt x="828" y="1286"/>
                </a:lnTo>
                <a:lnTo>
                  <a:pt x="805" y="1283"/>
                </a:lnTo>
                <a:lnTo>
                  <a:pt x="742" y="1276"/>
                </a:lnTo>
                <a:lnTo>
                  <a:pt x="737" y="1276"/>
                </a:lnTo>
                <a:lnTo>
                  <a:pt x="661" y="1268"/>
                </a:lnTo>
                <a:lnTo>
                  <a:pt x="651" y="1266"/>
                </a:lnTo>
                <a:lnTo>
                  <a:pt x="605" y="1261"/>
                </a:lnTo>
                <a:lnTo>
                  <a:pt x="554" y="1255"/>
                </a:lnTo>
                <a:lnTo>
                  <a:pt x="508" y="1249"/>
                </a:lnTo>
                <a:lnTo>
                  <a:pt x="398" y="1235"/>
                </a:lnTo>
                <a:lnTo>
                  <a:pt x="354" y="1230"/>
                </a:lnTo>
                <a:lnTo>
                  <a:pt x="274" y="1220"/>
                </a:lnTo>
                <a:lnTo>
                  <a:pt x="268" y="1218"/>
                </a:lnTo>
                <a:lnTo>
                  <a:pt x="186" y="1207"/>
                </a:lnTo>
                <a:lnTo>
                  <a:pt x="176" y="1205"/>
                </a:lnTo>
                <a:lnTo>
                  <a:pt x="136" y="1200"/>
                </a:lnTo>
                <a:lnTo>
                  <a:pt x="0" y="1177"/>
                </a:lnTo>
                <a:lnTo>
                  <a:pt x="7" y="1103"/>
                </a:lnTo>
                <a:lnTo>
                  <a:pt x="14" y="1047"/>
                </a:lnTo>
                <a:lnTo>
                  <a:pt x="15" y="1030"/>
                </a:lnTo>
                <a:lnTo>
                  <a:pt x="19" y="1007"/>
                </a:lnTo>
                <a:lnTo>
                  <a:pt x="23" y="956"/>
                </a:lnTo>
                <a:lnTo>
                  <a:pt x="26" y="930"/>
                </a:lnTo>
                <a:lnTo>
                  <a:pt x="31" y="882"/>
                </a:lnTo>
                <a:lnTo>
                  <a:pt x="35" y="845"/>
                </a:lnTo>
                <a:lnTo>
                  <a:pt x="45" y="742"/>
                </a:lnTo>
                <a:lnTo>
                  <a:pt x="46" y="732"/>
                </a:lnTo>
                <a:lnTo>
                  <a:pt x="54" y="661"/>
                </a:lnTo>
                <a:lnTo>
                  <a:pt x="62" y="587"/>
                </a:lnTo>
                <a:lnTo>
                  <a:pt x="63" y="581"/>
                </a:lnTo>
                <a:lnTo>
                  <a:pt x="64" y="569"/>
                </a:lnTo>
                <a:lnTo>
                  <a:pt x="70" y="513"/>
                </a:lnTo>
                <a:lnTo>
                  <a:pt x="71" y="495"/>
                </a:lnTo>
                <a:lnTo>
                  <a:pt x="76" y="455"/>
                </a:lnTo>
                <a:lnTo>
                  <a:pt x="77" y="441"/>
                </a:lnTo>
                <a:lnTo>
                  <a:pt x="77" y="440"/>
                </a:lnTo>
                <a:lnTo>
                  <a:pt x="85" y="367"/>
                </a:lnTo>
                <a:lnTo>
                  <a:pt x="88" y="330"/>
                </a:lnTo>
                <a:lnTo>
                  <a:pt x="92" y="298"/>
                </a:lnTo>
                <a:lnTo>
                  <a:pt x="96" y="255"/>
                </a:lnTo>
                <a:lnTo>
                  <a:pt x="100" y="220"/>
                </a:lnTo>
                <a:lnTo>
                  <a:pt x="106" y="155"/>
                </a:lnTo>
                <a:lnTo>
                  <a:pt x="107" y="146"/>
                </a:lnTo>
                <a:lnTo>
                  <a:pt x="111" y="98"/>
                </a:lnTo>
                <a:lnTo>
                  <a:pt x="122" y="0"/>
                </a:lnTo>
                <a:lnTo>
                  <a:pt x="230" y="18"/>
                </a:lnTo>
                <a:lnTo>
                  <a:pt x="298" y="27"/>
                </a:lnTo>
                <a:lnTo>
                  <a:pt x="322" y="30"/>
                </a:lnTo>
                <a:lnTo>
                  <a:pt x="332" y="31"/>
                </a:lnTo>
                <a:lnTo>
                  <a:pt x="445" y="47"/>
                </a:lnTo>
                <a:lnTo>
                  <a:pt x="466" y="51"/>
                </a:lnTo>
                <a:lnTo>
                  <a:pt x="530" y="59"/>
                </a:lnTo>
                <a:lnTo>
                  <a:pt x="549" y="62"/>
                </a:lnTo>
                <a:lnTo>
                  <a:pt x="571" y="65"/>
                </a:lnTo>
                <a:lnTo>
                  <a:pt x="591" y="68"/>
                </a:lnTo>
                <a:lnTo>
                  <a:pt x="649" y="74"/>
                </a:lnTo>
                <a:lnTo>
                  <a:pt x="781" y="89"/>
                </a:lnTo>
                <a:lnTo>
                  <a:pt x="802" y="94"/>
                </a:lnTo>
                <a:lnTo>
                  <a:pt x="925" y="108"/>
                </a:lnTo>
                <a:lnTo>
                  <a:pt x="927" y="108"/>
                </a:lnTo>
                <a:lnTo>
                  <a:pt x="949" y="109"/>
                </a:lnTo>
                <a:lnTo>
                  <a:pt x="967" y="112"/>
                </a:lnTo>
                <a:lnTo>
                  <a:pt x="970" y="112"/>
                </a:lnTo>
                <a:lnTo>
                  <a:pt x="985" y="111"/>
                </a:lnTo>
                <a:lnTo>
                  <a:pt x="1123" y="123"/>
                </a:lnTo>
                <a:lnTo>
                  <a:pt x="1132" y="125"/>
                </a:lnTo>
                <a:lnTo>
                  <a:pt x="1166" y="128"/>
                </a:lnTo>
                <a:lnTo>
                  <a:pt x="1183" y="129"/>
                </a:lnTo>
                <a:lnTo>
                  <a:pt x="1297" y="139"/>
                </a:lnTo>
                <a:lnTo>
                  <a:pt x="1293" y="211"/>
                </a:lnTo>
                <a:lnTo>
                  <a:pt x="1291" y="264"/>
                </a:lnTo>
                <a:lnTo>
                  <a:pt x="1290" y="285"/>
                </a:lnTo>
                <a:lnTo>
                  <a:pt x="1286" y="359"/>
                </a:lnTo>
                <a:lnTo>
                  <a:pt x="1286" y="380"/>
                </a:lnTo>
                <a:lnTo>
                  <a:pt x="1285" y="391"/>
                </a:lnTo>
                <a:lnTo>
                  <a:pt x="1283" y="432"/>
                </a:lnTo>
                <a:lnTo>
                  <a:pt x="1281" y="476"/>
                </a:lnTo>
                <a:lnTo>
                  <a:pt x="1280" y="508"/>
                </a:lnTo>
                <a:lnTo>
                  <a:pt x="1278" y="545"/>
                </a:lnTo>
                <a:lnTo>
                  <a:pt x="1276" y="580"/>
                </a:lnTo>
                <a:lnTo>
                  <a:pt x="1276" y="581"/>
                </a:lnTo>
                <a:lnTo>
                  <a:pt x="1276" y="587"/>
                </a:lnTo>
                <a:lnTo>
                  <a:pt x="1274" y="618"/>
                </a:lnTo>
                <a:lnTo>
                  <a:pt x="1270" y="692"/>
                </a:lnTo>
                <a:lnTo>
                  <a:pt x="1269" y="729"/>
                </a:lnTo>
                <a:lnTo>
                  <a:pt x="1268" y="743"/>
                </a:lnTo>
                <a:lnTo>
                  <a:pt x="1267" y="783"/>
                </a:lnTo>
                <a:lnTo>
                  <a:pt x="1264" y="849"/>
                </a:lnTo>
                <a:lnTo>
                  <a:pt x="1259" y="952"/>
                </a:lnTo>
                <a:lnTo>
                  <a:pt x="1257" y="988"/>
                </a:lnTo>
                <a:lnTo>
                  <a:pt x="1256" y="1025"/>
                </a:lnTo>
                <a:lnTo>
                  <a:pt x="1253" y="1062"/>
                </a:lnTo>
                <a:lnTo>
                  <a:pt x="1251" y="1101"/>
                </a:lnTo>
                <a:lnTo>
                  <a:pt x="1251" y="1116"/>
                </a:lnTo>
                <a:lnTo>
                  <a:pt x="1250" y="1137"/>
                </a:lnTo>
                <a:lnTo>
                  <a:pt x="1249" y="1156"/>
                </a:lnTo>
                <a:lnTo>
                  <a:pt x="1248" y="1174"/>
                </a:lnTo>
                <a:lnTo>
                  <a:pt x="1246" y="1205"/>
                </a:lnTo>
                <a:lnTo>
                  <a:pt x="1245" y="1232"/>
                </a:lnTo>
                <a:lnTo>
                  <a:pt x="1242" y="1286"/>
                </a:lnTo>
                <a:lnTo>
                  <a:pt x="1241" y="1322"/>
                </a:lnTo>
                <a:lnTo>
                  <a:pt x="1137" y="1315"/>
                </a:lnTo>
                <a:lnTo>
                  <a:pt x="1094" y="1312"/>
                </a:lnTo>
                <a:lnTo>
                  <a:pt x="1082" y="1310"/>
                </a:lnTo>
                <a:lnTo>
                  <a:pt x="1050" y="1308"/>
                </a:lnTo>
                <a:lnTo>
                  <a:pt x="1028" y="1306"/>
                </a:lnTo>
                <a:lnTo>
                  <a:pt x="1023" y="1306"/>
                </a:lnTo>
                <a:lnTo>
                  <a:pt x="993" y="1303"/>
                </a:lnTo>
                <a:lnTo>
                  <a:pt x="882" y="1293"/>
                </a:lnTo>
                <a:lnTo>
                  <a:pt x="861" y="1291"/>
                </a:lnTo>
                <a:lnTo>
                  <a:pt x="858" y="1291"/>
                </a:lnTo>
                <a:lnTo>
                  <a:pt x="844" y="1289"/>
                </a:lnTo>
                <a:lnTo>
                  <a:pt x="837" y="128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4" name="Freeform 24"/>
          <p:cNvSpPr>
            <a:spLocks noChangeAspect="1"/>
          </p:cNvSpPr>
          <p:nvPr/>
        </p:nvSpPr>
        <p:spPr bwMode="auto">
          <a:xfrm>
            <a:off x="6420186" y="2229698"/>
            <a:ext cx="769691" cy="813534"/>
          </a:xfrm>
          <a:custGeom>
            <a:avLst/>
            <a:gdLst>
              <a:gd name="T0" fmla="*/ 2147483647 w 996"/>
              <a:gd name="T1" fmla="*/ 2147483647 h 1308"/>
              <a:gd name="T2" fmla="*/ 2147483647 w 996"/>
              <a:gd name="T3" fmla="*/ 2147483647 h 1308"/>
              <a:gd name="T4" fmla="*/ 2147483647 w 996"/>
              <a:gd name="T5" fmla="*/ 2147483647 h 1308"/>
              <a:gd name="T6" fmla="*/ 2147483647 w 996"/>
              <a:gd name="T7" fmla="*/ 2147483647 h 1308"/>
              <a:gd name="T8" fmla="*/ 2147483647 w 996"/>
              <a:gd name="T9" fmla="*/ 2147483647 h 1308"/>
              <a:gd name="T10" fmla="*/ 2147483647 w 996"/>
              <a:gd name="T11" fmla="*/ 2147483647 h 1308"/>
              <a:gd name="T12" fmla="*/ 2147483647 w 996"/>
              <a:gd name="T13" fmla="*/ 2147483647 h 1308"/>
              <a:gd name="T14" fmla="*/ 2147483647 w 996"/>
              <a:gd name="T15" fmla="*/ 2147483647 h 1308"/>
              <a:gd name="T16" fmla="*/ 2147483647 w 996"/>
              <a:gd name="T17" fmla="*/ 2147483647 h 1308"/>
              <a:gd name="T18" fmla="*/ 2147483647 w 996"/>
              <a:gd name="T19" fmla="*/ 2147483647 h 1308"/>
              <a:gd name="T20" fmla="*/ 2147483647 w 996"/>
              <a:gd name="T21" fmla="*/ 2147483647 h 1308"/>
              <a:gd name="T22" fmla="*/ 2147483647 w 996"/>
              <a:gd name="T23" fmla="*/ 2147483647 h 1308"/>
              <a:gd name="T24" fmla="*/ 2147483647 w 996"/>
              <a:gd name="T25" fmla="*/ 2147483647 h 1308"/>
              <a:gd name="T26" fmla="*/ 2147483647 w 996"/>
              <a:gd name="T27" fmla="*/ 2147483647 h 1308"/>
              <a:gd name="T28" fmla="*/ 2147483647 w 996"/>
              <a:gd name="T29" fmla="*/ 2147483647 h 1308"/>
              <a:gd name="T30" fmla="*/ 2147483647 w 996"/>
              <a:gd name="T31" fmla="*/ 2147483647 h 1308"/>
              <a:gd name="T32" fmla="*/ 2147483647 w 996"/>
              <a:gd name="T33" fmla="*/ 2147483647 h 1308"/>
              <a:gd name="T34" fmla="*/ 2147483647 w 996"/>
              <a:gd name="T35" fmla="*/ 2147483647 h 1308"/>
              <a:gd name="T36" fmla="*/ 2147483647 w 996"/>
              <a:gd name="T37" fmla="*/ 2147483647 h 1308"/>
              <a:gd name="T38" fmla="*/ 2147483647 w 996"/>
              <a:gd name="T39" fmla="*/ 2147483647 h 1308"/>
              <a:gd name="T40" fmla="*/ 2147483647 w 996"/>
              <a:gd name="T41" fmla="*/ 2147483647 h 1308"/>
              <a:gd name="T42" fmla="*/ 2147483647 w 996"/>
              <a:gd name="T43" fmla="*/ 2147483647 h 1308"/>
              <a:gd name="T44" fmla="*/ 2147483647 w 996"/>
              <a:gd name="T45" fmla="*/ 2147483647 h 1308"/>
              <a:gd name="T46" fmla="*/ 0 w 996"/>
              <a:gd name="T47" fmla="*/ 2147483647 h 1308"/>
              <a:gd name="T48" fmla="*/ 2147483647 w 996"/>
              <a:gd name="T49" fmla="*/ 2147483647 h 1308"/>
              <a:gd name="T50" fmla="*/ 2147483647 w 996"/>
              <a:gd name="T51" fmla="*/ 2147483647 h 1308"/>
              <a:gd name="T52" fmla="*/ 2147483647 w 996"/>
              <a:gd name="T53" fmla="*/ 2147483647 h 1308"/>
              <a:gd name="T54" fmla="*/ 2147483647 w 996"/>
              <a:gd name="T55" fmla="*/ 2147483647 h 1308"/>
              <a:gd name="T56" fmla="*/ 2147483647 w 996"/>
              <a:gd name="T57" fmla="*/ 2147483647 h 1308"/>
              <a:gd name="T58" fmla="*/ 2147483647 w 996"/>
              <a:gd name="T59" fmla="*/ 2147483647 h 1308"/>
              <a:gd name="T60" fmla="*/ 2147483647 w 996"/>
              <a:gd name="T61" fmla="*/ 2147483647 h 1308"/>
              <a:gd name="T62" fmla="*/ 2147483647 w 996"/>
              <a:gd name="T63" fmla="*/ 2147483647 h 1308"/>
              <a:gd name="T64" fmla="*/ 2147483647 w 996"/>
              <a:gd name="T65" fmla="*/ 2147483647 h 1308"/>
              <a:gd name="T66" fmla="*/ 2147483647 w 996"/>
              <a:gd name="T67" fmla="*/ 2147483647 h 1308"/>
              <a:gd name="T68" fmla="*/ 2147483647 w 996"/>
              <a:gd name="T69" fmla="*/ 2147483647 h 1308"/>
              <a:gd name="T70" fmla="*/ 2147483647 w 996"/>
              <a:gd name="T71" fmla="*/ 2147483647 h 1308"/>
              <a:gd name="T72" fmla="*/ 2147483647 w 996"/>
              <a:gd name="T73" fmla="*/ 2147483647 h 1308"/>
              <a:gd name="T74" fmla="*/ 2147483647 w 996"/>
              <a:gd name="T75" fmla="*/ 2147483647 h 1308"/>
              <a:gd name="T76" fmla="*/ 2147483647 w 996"/>
              <a:gd name="T77" fmla="*/ 2147483647 h 1308"/>
              <a:gd name="T78" fmla="*/ 2147483647 w 996"/>
              <a:gd name="T79" fmla="*/ 2147483647 h 1308"/>
              <a:gd name="T80" fmla="*/ 2147483647 w 996"/>
              <a:gd name="T81" fmla="*/ 2147483647 h 1308"/>
              <a:gd name="T82" fmla="*/ 2147483647 w 996"/>
              <a:gd name="T83" fmla="*/ 2147483647 h 1308"/>
              <a:gd name="T84" fmla="*/ 2147483647 w 996"/>
              <a:gd name="T85" fmla="*/ 2147483647 h 1308"/>
              <a:gd name="T86" fmla="*/ 2147483647 w 996"/>
              <a:gd name="T87" fmla="*/ 2147483647 h 1308"/>
              <a:gd name="T88" fmla="*/ 2147483647 w 996"/>
              <a:gd name="T89" fmla="*/ 2147483647 h 1308"/>
              <a:gd name="T90" fmla="*/ 2147483647 w 996"/>
              <a:gd name="T91" fmla="*/ 2147483647 h 1308"/>
              <a:gd name="T92" fmla="*/ 2147483647 w 996"/>
              <a:gd name="T93" fmla="*/ 2147483647 h 1308"/>
              <a:gd name="T94" fmla="*/ 2147483647 w 996"/>
              <a:gd name="T95" fmla="*/ 2147483647 h 1308"/>
              <a:gd name="T96" fmla="*/ 2147483647 w 996"/>
              <a:gd name="T97" fmla="*/ 2147483647 h 1308"/>
              <a:gd name="T98" fmla="*/ 2147483647 w 996"/>
              <a:gd name="T99" fmla="*/ 2147483647 h 1308"/>
              <a:gd name="T100" fmla="*/ 2147483647 w 996"/>
              <a:gd name="T101" fmla="*/ 2147483647 h 1308"/>
              <a:gd name="T102" fmla="*/ 2147483647 w 996"/>
              <a:gd name="T103" fmla="*/ 2147483647 h 1308"/>
              <a:gd name="T104" fmla="*/ 2147483647 w 996"/>
              <a:gd name="T105" fmla="*/ 2147483647 h 1308"/>
              <a:gd name="T106" fmla="*/ 2147483647 w 996"/>
              <a:gd name="T107" fmla="*/ 2147483647 h 1308"/>
              <a:gd name="T108" fmla="*/ 2147483647 w 996"/>
              <a:gd name="T109" fmla="*/ 2147483647 h 1308"/>
              <a:gd name="T110" fmla="*/ 2147483647 w 996"/>
              <a:gd name="T111" fmla="*/ 2147483647 h 1308"/>
              <a:gd name="T112" fmla="*/ 2147483647 w 996"/>
              <a:gd name="T113" fmla="*/ 2147483647 h 1308"/>
              <a:gd name="T114" fmla="*/ 2147483647 w 996"/>
              <a:gd name="T115" fmla="*/ 2147483647 h 1308"/>
              <a:gd name="T116" fmla="*/ 2147483647 w 996"/>
              <a:gd name="T117" fmla="*/ 2147483647 h 13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96" h="1308">
                <a:moveTo>
                  <a:pt x="754" y="1279"/>
                </a:moveTo>
                <a:lnTo>
                  <a:pt x="748" y="1279"/>
                </a:lnTo>
                <a:lnTo>
                  <a:pt x="737" y="1281"/>
                </a:lnTo>
                <a:lnTo>
                  <a:pt x="725" y="1281"/>
                </a:lnTo>
                <a:lnTo>
                  <a:pt x="707" y="1282"/>
                </a:lnTo>
                <a:lnTo>
                  <a:pt x="671" y="1286"/>
                </a:lnTo>
                <a:lnTo>
                  <a:pt x="651" y="1288"/>
                </a:lnTo>
                <a:lnTo>
                  <a:pt x="649" y="1288"/>
                </a:lnTo>
                <a:lnTo>
                  <a:pt x="645" y="1288"/>
                </a:lnTo>
                <a:lnTo>
                  <a:pt x="644" y="1288"/>
                </a:lnTo>
                <a:lnTo>
                  <a:pt x="627" y="1289"/>
                </a:lnTo>
                <a:lnTo>
                  <a:pt x="605" y="1291"/>
                </a:lnTo>
                <a:lnTo>
                  <a:pt x="569" y="1295"/>
                </a:lnTo>
                <a:lnTo>
                  <a:pt x="562" y="1295"/>
                </a:lnTo>
                <a:lnTo>
                  <a:pt x="553" y="1296"/>
                </a:lnTo>
                <a:lnTo>
                  <a:pt x="531" y="1298"/>
                </a:lnTo>
                <a:lnTo>
                  <a:pt x="517" y="1299"/>
                </a:lnTo>
                <a:lnTo>
                  <a:pt x="466" y="1305"/>
                </a:lnTo>
                <a:lnTo>
                  <a:pt x="458" y="1305"/>
                </a:lnTo>
                <a:lnTo>
                  <a:pt x="439" y="1306"/>
                </a:lnTo>
                <a:lnTo>
                  <a:pt x="428" y="1308"/>
                </a:lnTo>
                <a:lnTo>
                  <a:pt x="416" y="1274"/>
                </a:lnTo>
                <a:lnTo>
                  <a:pt x="408" y="1268"/>
                </a:lnTo>
                <a:lnTo>
                  <a:pt x="381" y="1262"/>
                </a:lnTo>
                <a:lnTo>
                  <a:pt x="352" y="1242"/>
                </a:lnTo>
                <a:lnTo>
                  <a:pt x="345" y="1205"/>
                </a:lnTo>
                <a:lnTo>
                  <a:pt x="331" y="1173"/>
                </a:lnTo>
                <a:lnTo>
                  <a:pt x="330" y="1169"/>
                </a:lnTo>
                <a:lnTo>
                  <a:pt x="326" y="1147"/>
                </a:lnTo>
                <a:lnTo>
                  <a:pt x="326" y="1146"/>
                </a:lnTo>
                <a:lnTo>
                  <a:pt x="344" y="1093"/>
                </a:lnTo>
                <a:lnTo>
                  <a:pt x="317" y="1049"/>
                </a:lnTo>
                <a:lnTo>
                  <a:pt x="316" y="1045"/>
                </a:lnTo>
                <a:lnTo>
                  <a:pt x="313" y="1022"/>
                </a:lnTo>
                <a:lnTo>
                  <a:pt x="308" y="997"/>
                </a:lnTo>
                <a:lnTo>
                  <a:pt x="301" y="988"/>
                </a:lnTo>
                <a:lnTo>
                  <a:pt x="301" y="956"/>
                </a:lnTo>
                <a:lnTo>
                  <a:pt x="302" y="946"/>
                </a:lnTo>
                <a:lnTo>
                  <a:pt x="302" y="940"/>
                </a:lnTo>
                <a:lnTo>
                  <a:pt x="296" y="920"/>
                </a:lnTo>
                <a:lnTo>
                  <a:pt x="293" y="919"/>
                </a:lnTo>
                <a:lnTo>
                  <a:pt x="278" y="893"/>
                </a:lnTo>
                <a:lnTo>
                  <a:pt x="269" y="882"/>
                </a:lnTo>
                <a:lnTo>
                  <a:pt x="267" y="878"/>
                </a:lnTo>
                <a:lnTo>
                  <a:pt x="256" y="874"/>
                </a:lnTo>
                <a:lnTo>
                  <a:pt x="245" y="872"/>
                </a:lnTo>
                <a:lnTo>
                  <a:pt x="234" y="864"/>
                </a:lnTo>
                <a:lnTo>
                  <a:pt x="218" y="844"/>
                </a:lnTo>
                <a:lnTo>
                  <a:pt x="192" y="825"/>
                </a:lnTo>
                <a:lnTo>
                  <a:pt x="186" y="810"/>
                </a:lnTo>
                <a:lnTo>
                  <a:pt x="165" y="774"/>
                </a:lnTo>
                <a:lnTo>
                  <a:pt x="150" y="766"/>
                </a:lnTo>
                <a:lnTo>
                  <a:pt x="142" y="762"/>
                </a:lnTo>
                <a:lnTo>
                  <a:pt x="128" y="757"/>
                </a:lnTo>
                <a:lnTo>
                  <a:pt x="123" y="753"/>
                </a:lnTo>
                <a:lnTo>
                  <a:pt x="113" y="740"/>
                </a:lnTo>
                <a:lnTo>
                  <a:pt x="110" y="730"/>
                </a:lnTo>
                <a:lnTo>
                  <a:pt x="109" y="729"/>
                </a:lnTo>
                <a:lnTo>
                  <a:pt x="78" y="723"/>
                </a:lnTo>
                <a:lnTo>
                  <a:pt x="43" y="689"/>
                </a:lnTo>
                <a:lnTo>
                  <a:pt x="37" y="682"/>
                </a:lnTo>
                <a:lnTo>
                  <a:pt x="25" y="674"/>
                </a:lnTo>
                <a:lnTo>
                  <a:pt x="28" y="640"/>
                </a:lnTo>
                <a:lnTo>
                  <a:pt x="27" y="598"/>
                </a:lnTo>
                <a:lnTo>
                  <a:pt x="29" y="562"/>
                </a:lnTo>
                <a:lnTo>
                  <a:pt x="26" y="536"/>
                </a:lnTo>
                <a:lnTo>
                  <a:pt x="27" y="535"/>
                </a:lnTo>
                <a:lnTo>
                  <a:pt x="26" y="525"/>
                </a:lnTo>
                <a:lnTo>
                  <a:pt x="27" y="512"/>
                </a:lnTo>
                <a:lnTo>
                  <a:pt x="32" y="451"/>
                </a:lnTo>
                <a:lnTo>
                  <a:pt x="24" y="435"/>
                </a:lnTo>
                <a:lnTo>
                  <a:pt x="0" y="410"/>
                </a:lnTo>
                <a:lnTo>
                  <a:pt x="5" y="384"/>
                </a:lnTo>
                <a:lnTo>
                  <a:pt x="6" y="384"/>
                </a:lnTo>
                <a:lnTo>
                  <a:pt x="20" y="350"/>
                </a:lnTo>
                <a:lnTo>
                  <a:pt x="93" y="278"/>
                </a:lnTo>
                <a:lnTo>
                  <a:pt x="92" y="252"/>
                </a:lnTo>
                <a:lnTo>
                  <a:pt x="89" y="177"/>
                </a:lnTo>
                <a:lnTo>
                  <a:pt x="88" y="153"/>
                </a:lnTo>
                <a:lnTo>
                  <a:pt x="85" y="116"/>
                </a:lnTo>
                <a:lnTo>
                  <a:pt x="85" y="105"/>
                </a:lnTo>
                <a:lnTo>
                  <a:pt x="92" y="106"/>
                </a:lnTo>
                <a:lnTo>
                  <a:pt x="117" y="76"/>
                </a:lnTo>
                <a:lnTo>
                  <a:pt x="131" y="88"/>
                </a:lnTo>
                <a:lnTo>
                  <a:pt x="132" y="91"/>
                </a:lnTo>
                <a:lnTo>
                  <a:pt x="165" y="89"/>
                </a:lnTo>
                <a:lnTo>
                  <a:pt x="205" y="68"/>
                </a:lnTo>
                <a:lnTo>
                  <a:pt x="234" y="55"/>
                </a:lnTo>
                <a:lnTo>
                  <a:pt x="262" y="28"/>
                </a:lnTo>
                <a:lnTo>
                  <a:pt x="274" y="33"/>
                </a:lnTo>
                <a:lnTo>
                  <a:pt x="314" y="0"/>
                </a:lnTo>
                <a:lnTo>
                  <a:pt x="332" y="23"/>
                </a:lnTo>
                <a:lnTo>
                  <a:pt x="315" y="61"/>
                </a:lnTo>
                <a:lnTo>
                  <a:pt x="318" y="82"/>
                </a:lnTo>
                <a:lnTo>
                  <a:pt x="310" y="98"/>
                </a:lnTo>
                <a:lnTo>
                  <a:pt x="312" y="109"/>
                </a:lnTo>
                <a:lnTo>
                  <a:pt x="332" y="96"/>
                </a:lnTo>
                <a:lnTo>
                  <a:pt x="338" y="74"/>
                </a:lnTo>
                <a:lnTo>
                  <a:pt x="373" y="105"/>
                </a:lnTo>
                <a:lnTo>
                  <a:pt x="381" y="103"/>
                </a:lnTo>
                <a:lnTo>
                  <a:pt x="393" y="109"/>
                </a:lnTo>
                <a:lnTo>
                  <a:pt x="395" y="108"/>
                </a:lnTo>
                <a:lnTo>
                  <a:pt x="429" y="125"/>
                </a:lnTo>
                <a:lnTo>
                  <a:pt x="448" y="162"/>
                </a:lnTo>
                <a:lnTo>
                  <a:pt x="481" y="179"/>
                </a:lnTo>
                <a:lnTo>
                  <a:pt x="493" y="181"/>
                </a:lnTo>
                <a:lnTo>
                  <a:pt x="623" y="211"/>
                </a:lnTo>
                <a:lnTo>
                  <a:pt x="640" y="221"/>
                </a:lnTo>
                <a:lnTo>
                  <a:pt x="650" y="227"/>
                </a:lnTo>
                <a:lnTo>
                  <a:pt x="666" y="237"/>
                </a:lnTo>
                <a:lnTo>
                  <a:pt x="683" y="237"/>
                </a:lnTo>
                <a:lnTo>
                  <a:pt x="692" y="240"/>
                </a:lnTo>
                <a:lnTo>
                  <a:pt x="703" y="247"/>
                </a:lnTo>
                <a:lnTo>
                  <a:pt x="724" y="241"/>
                </a:lnTo>
                <a:lnTo>
                  <a:pt x="765" y="247"/>
                </a:lnTo>
                <a:lnTo>
                  <a:pt x="788" y="255"/>
                </a:lnTo>
                <a:lnTo>
                  <a:pt x="797" y="268"/>
                </a:lnTo>
                <a:lnTo>
                  <a:pt x="789" y="289"/>
                </a:lnTo>
                <a:lnTo>
                  <a:pt x="802" y="296"/>
                </a:lnTo>
                <a:lnTo>
                  <a:pt x="812" y="291"/>
                </a:lnTo>
                <a:lnTo>
                  <a:pt x="813" y="296"/>
                </a:lnTo>
                <a:lnTo>
                  <a:pt x="834" y="301"/>
                </a:lnTo>
                <a:lnTo>
                  <a:pt x="839" y="309"/>
                </a:lnTo>
                <a:lnTo>
                  <a:pt x="881" y="481"/>
                </a:lnTo>
                <a:lnTo>
                  <a:pt x="897" y="486"/>
                </a:lnTo>
                <a:lnTo>
                  <a:pt x="892" y="509"/>
                </a:lnTo>
                <a:lnTo>
                  <a:pt x="892" y="516"/>
                </a:lnTo>
                <a:lnTo>
                  <a:pt x="871" y="529"/>
                </a:lnTo>
                <a:lnTo>
                  <a:pt x="841" y="601"/>
                </a:lnTo>
                <a:lnTo>
                  <a:pt x="840" y="601"/>
                </a:lnTo>
                <a:lnTo>
                  <a:pt x="839" y="618"/>
                </a:lnTo>
                <a:lnTo>
                  <a:pt x="839" y="637"/>
                </a:lnTo>
                <a:lnTo>
                  <a:pt x="859" y="638"/>
                </a:lnTo>
                <a:lnTo>
                  <a:pt x="877" y="623"/>
                </a:lnTo>
                <a:lnTo>
                  <a:pt x="880" y="620"/>
                </a:lnTo>
                <a:lnTo>
                  <a:pt x="880" y="618"/>
                </a:lnTo>
                <a:lnTo>
                  <a:pt x="882" y="613"/>
                </a:lnTo>
                <a:lnTo>
                  <a:pt x="887" y="591"/>
                </a:lnTo>
                <a:lnTo>
                  <a:pt x="916" y="553"/>
                </a:lnTo>
                <a:lnTo>
                  <a:pt x="948" y="489"/>
                </a:lnTo>
                <a:lnTo>
                  <a:pt x="952" y="469"/>
                </a:lnTo>
                <a:lnTo>
                  <a:pt x="971" y="442"/>
                </a:lnTo>
                <a:lnTo>
                  <a:pt x="972" y="431"/>
                </a:lnTo>
                <a:lnTo>
                  <a:pt x="991" y="414"/>
                </a:lnTo>
                <a:lnTo>
                  <a:pt x="996" y="430"/>
                </a:lnTo>
                <a:lnTo>
                  <a:pt x="943" y="606"/>
                </a:lnTo>
                <a:lnTo>
                  <a:pt x="943" y="607"/>
                </a:lnTo>
                <a:lnTo>
                  <a:pt x="929" y="659"/>
                </a:lnTo>
                <a:lnTo>
                  <a:pt x="923" y="712"/>
                </a:lnTo>
                <a:lnTo>
                  <a:pt x="929" y="735"/>
                </a:lnTo>
                <a:lnTo>
                  <a:pt x="906" y="811"/>
                </a:lnTo>
                <a:lnTo>
                  <a:pt x="901" y="844"/>
                </a:lnTo>
                <a:lnTo>
                  <a:pt x="909" y="886"/>
                </a:lnTo>
                <a:lnTo>
                  <a:pt x="905" y="925"/>
                </a:lnTo>
                <a:lnTo>
                  <a:pt x="899" y="949"/>
                </a:lnTo>
                <a:lnTo>
                  <a:pt x="900" y="961"/>
                </a:lnTo>
                <a:lnTo>
                  <a:pt x="889" y="1000"/>
                </a:lnTo>
                <a:lnTo>
                  <a:pt x="885" y="1037"/>
                </a:lnTo>
                <a:lnTo>
                  <a:pt x="890" y="1054"/>
                </a:lnTo>
                <a:lnTo>
                  <a:pt x="891" y="1074"/>
                </a:lnTo>
                <a:lnTo>
                  <a:pt x="897" y="1110"/>
                </a:lnTo>
                <a:lnTo>
                  <a:pt x="911" y="1156"/>
                </a:lnTo>
                <a:lnTo>
                  <a:pt x="920" y="1181"/>
                </a:lnTo>
                <a:lnTo>
                  <a:pt x="919" y="1207"/>
                </a:lnTo>
                <a:lnTo>
                  <a:pt x="916" y="1220"/>
                </a:lnTo>
                <a:lnTo>
                  <a:pt x="923" y="1258"/>
                </a:lnTo>
                <a:lnTo>
                  <a:pt x="889" y="1262"/>
                </a:lnTo>
                <a:lnTo>
                  <a:pt x="867" y="1265"/>
                </a:lnTo>
                <a:lnTo>
                  <a:pt x="853" y="1266"/>
                </a:lnTo>
                <a:lnTo>
                  <a:pt x="845" y="1268"/>
                </a:lnTo>
                <a:lnTo>
                  <a:pt x="843" y="1268"/>
                </a:lnTo>
                <a:lnTo>
                  <a:pt x="835" y="1269"/>
                </a:lnTo>
                <a:lnTo>
                  <a:pt x="780" y="1275"/>
                </a:lnTo>
                <a:lnTo>
                  <a:pt x="771" y="1276"/>
                </a:lnTo>
                <a:lnTo>
                  <a:pt x="765" y="1278"/>
                </a:lnTo>
                <a:lnTo>
                  <a:pt x="759" y="1278"/>
                </a:lnTo>
                <a:lnTo>
                  <a:pt x="756" y="1279"/>
                </a:lnTo>
                <a:lnTo>
                  <a:pt x="754" y="127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5" name="Freeform 25"/>
          <p:cNvSpPr>
            <a:spLocks noChangeAspect="1"/>
          </p:cNvSpPr>
          <p:nvPr/>
        </p:nvSpPr>
        <p:spPr bwMode="auto">
          <a:xfrm>
            <a:off x="6660396" y="3011515"/>
            <a:ext cx="583612" cy="1032380"/>
          </a:xfrm>
          <a:custGeom>
            <a:avLst/>
            <a:gdLst>
              <a:gd name="T0" fmla="*/ 2147483647 w 754"/>
              <a:gd name="T1" fmla="*/ 2147483647 h 1664"/>
              <a:gd name="T2" fmla="*/ 2147483647 w 754"/>
              <a:gd name="T3" fmla="*/ 2147483647 h 1664"/>
              <a:gd name="T4" fmla="*/ 2147483647 w 754"/>
              <a:gd name="T5" fmla="*/ 2147483647 h 1664"/>
              <a:gd name="T6" fmla="*/ 2147483647 w 754"/>
              <a:gd name="T7" fmla="*/ 2147483647 h 1664"/>
              <a:gd name="T8" fmla="*/ 2147483647 w 754"/>
              <a:gd name="T9" fmla="*/ 2147483647 h 1664"/>
              <a:gd name="T10" fmla="*/ 2147483647 w 754"/>
              <a:gd name="T11" fmla="*/ 2147483647 h 1664"/>
              <a:gd name="T12" fmla="*/ 2147483647 w 754"/>
              <a:gd name="T13" fmla="*/ 2147483647 h 1664"/>
              <a:gd name="T14" fmla="*/ 2147483647 w 754"/>
              <a:gd name="T15" fmla="*/ 2147483647 h 1664"/>
              <a:gd name="T16" fmla="*/ 2147483647 w 754"/>
              <a:gd name="T17" fmla="*/ 2147483647 h 1664"/>
              <a:gd name="T18" fmla="*/ 2147483647 w 754"/>
              <a:gd name="T19" fmla="*/ 2147483647 h 1664"/>
              <a:gd name="T20" fmla="*/ 2147483647 w 754"/>
              <a:gd name="T21" fmla="*/ 2147483647 h 1664"/>
              <a:gd name="T22" fmla="*/ 2147483647 w 754"/>
              <a:gd name="T23" fmla="*/ 2147483647 h 1664"/>
              <a:gd name="T24" fmla="*/ 2147483647 w 754"/>
              <a:gd name="T25" fmla="*/ 2147483647 h 1664"/>
              <a:gd name="T26" fmla="*/ 2147483647 w 754"/>
              <a:gd name="T27" fmla="*/ 2147483647 h 1664"/>
              <a:gd name="T28" fmla="*/ 2147483647 w 754"/>
              <a:gd name="T29" fmla="*/ 2147483647 h 1664"/>
              <a:gd name="T30" fmla="*/ 2147483647 w 754"/>
              <a:gd name="T31" fmla="*/ 2147483647 h 1664"/>
              <a:gd name="T32" fmla="*/ 2147483647 w 754"/>
              <a:gd name="T33" fmla="*/ 2147483647 h 1664"/>
              <a:gd name="T34" fmla="*/ 2147483647 w 754"/>
              <a:gd name="T35" fmla="*/ 958153110 h 1664"/>
              <a:gd name="T36" fmla="*/ 2147483647 w 754"/>
              <a:gd name="T37" fmla="*/ 2147483647 h 1664"/>
              <a:gd name="T38" fmla="*/ 2147483647 w 754"/>
              <a:gd name="T39" fmla="*/ 2147483647 h 1664"/>
              <a:gd name="T40" fmla="*/ 2147483647 w 754"/>
              <a:gd name="T41" fmla="*/ 2147483647 h 1664"/>
              <a:gd name="T42" fmla="*/ 2147483647 w 754"/>
              <a:gd name="T43" fmla="*/ 2147483647 h 1664"/>
              <a:gd name="T44" fmla="*/ 2147483647 w 754"/>
              <a:gd name="T45" fmla="*/ 2147483647 h 1664"/>
              <a:gd name="T46" fmla="*/ 2147483647 w 754"/>
              <a:gd name="T47" fmla="*/ 2147483647 h 1664"/>
              <a:gd name="T48" fmla="*/ 2147483647 w 754"/>
              <a:gd name="T49" fmla="*/ 2147483647 h 1664"/>
              <a:gd name="T50" fmla="*/ 2147483647 w 754"/>
              <a:gd name="T51" fmla="*/ 2147483647 h 1664"/>
              <a:gd name="T52" fmla="*/ 2147483647 w 754"/>
              <a:gd name="T53" fmla="*/ 2147483647 h 1664"/>
              <a:gd name="T54" fmla="*/ 2147483647 w 754"/>
              <a:gd name="T55" fmla="*/ 2147483647 h 1664"/>
              <a:gd name="T56" fmla="*/ 2147483647 w 754"/>
              <a:gd name="T57" fmla="*/ 2147483647 h 1664"/>
              <a:gd name="T58" fmla="*/ 2147483647 w 754"/>
              <a:gd name="T59" fmla="*/ 2147483647 h 1664"/>
              <a:gd name="T60" fmla="*/ 2147483647 w 754"/>
              <a:gd name="T61" fmla="*/ 2147483647 h 1664"/>
              <a:gd name="T62" fmla="*/ 2147483647 w 754"/>
              <a:gd name="T63" fmla="*/ 2147483647 h 1664"/>
              <a:gd name="T64" fmla="*/ 2147483647 w 754"/>
              <a:gd name="T65" fmla="*/ 2147483647 h 1664"/>
              <a:gd name="T66" fmla="*/ 2147483647 w 754"/>
              <a:gd name="T67" fmla="*/ 2147483647 h 1664"/>
              <a:gd name="T68" fmla="*/ 2147483647 w 754"/>
              <a:gd name="T69" fmla="*/ 2147483647 h 1664"/>
              <a:gd name="T70" fmla="*/ 2147483647 w 754"/>
              <a:gd name="T71" fmla="*/ 2147483647 h 1664"/>
              <a:gd name="T72" fmla="*/ 2147483647 w 754"/>
              <a:gd name="T73" fmla="*/ 2147483647 h 1664"/>
              <a:gd name="T74" fmla="*/ 2147483647 w 754"/>
              <a:gd name="T75" fmla="*/ 2147483647 h 1664"/>
              <a:gd name="T76" fmla="*/ 2147483647 w 754"/>
              <a:gd name="T77" fmla="*/ 2147483647 h 1664"/>
              <a:gd name="T78" fmla="*/ 2147483647 w 754"/>
              <a:gd name="T79" fmla="*/ 2147483647 h 1664"/>
              <a:gd name="T80" fmla="*/ 2147483647 w 754"/>
              <a:gd name="T81" fmla="*/ 2147483647 h 1664"/>
              <a:gd name="T82" fmla="*/ 2147483647 w 754"/>
              <a:gd name="T83" fmla="*/ 2147483647 h 1664"/>
              <a:gd name="T84" fmla="*/ 2147483647 w 754"/>
              <a:gd name="T85" fmla="*/ 2147483647 h 1664"/>
              <a:gd name="T86" fmla="*/ 2147483647 w 754"/>
              <a:gd name="T87" fmla="*/ 2147483647 h 1664"/>
              <a:gd name="T88" fmla="*/ 2147483647 w 754"/>
              <a:gd name="T89" fmla="*/ 2147483647 h 1664"/>
              <a:gd name="T90" fmla="*/ 2147483647 w 754"/>
              <a:gd name="T91" fmla="*/ 2147483647 h 1664"/>
              <a:gd name="T92" fmla="*/ 2147483647 w 754"/>
              <a:gd name="T93" fmla="*/ 2147483647 h 1664"/>
              <a:gd name="T94" fmla="*/ 2147483647 w 754"/>
              <a:gd name="T95" fmla="*/ 2147483647 h 1664"/>
              <a:gd name="T96" fmla="*/ 2147483647 w 754"/>
              <a:gd name="T97" fmla="*/ 2147483647 h 1664"/>
              <a:gd name="T98" fmla="*/ 2147483647 w 754"/>
              <a:gd name="T99" fmla="*/ 2147483647 h 1664"/>
              <a:gd name="T100" fmla="*/ 2147483647 w 754"/>
              <a:gd name="T101" fmla="*/ 2147483647 h 1664"/>
              <a:gd name="T102" fmla="*/ 2147483647 w 754"/>
              <a:gd name="T103" fmla="*/ 2147483647 h 1664"/>
              <a:gd name="T104" fmla="*/ 2147483647 w 754"/>
              <a:gd name="T105" fmla="*/ 2147483647 h 1664"/>
              <a:gd name="T106" fmla="*/ 2147483647 w 754"/>
              <a:gd name="T107" fmla="*/ 2147483647 h 1664"/>
              <a:gd name="T108" fmla="*/ 2147483647 w 754"/>
              <a:gd name="T109" fmla="*/ 2147483647 h 1664"/>
              <a:gd name="T110" fmla="*/ 2147483647 w 754"/>
              <a:gd name="T111" fmla="*/ 2147483647 h 1664"/>
              <a:gd name="T112" fmla="*/ 2147483647 w 754"/>
              <a:gd name="T113" fmla="*/ 2147483647 h 1664"/>
              <a:gd name="T114" fmla="*/ 0 w 754"/>
              <a:gd name="T115" fmla="*/ 2147483647 h 1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54" h="1664">
                <a:moveTo>
                  <a:pt x="0" y="747"/>
                </a:moveTo>
                <a:lnTo>
                  <a:pt x="0" y="735"/>
                </a:lnTo>
                <a:lnTo>
                  <a:pt x="0" y="733"/>
                </a:lnTo>
                <a:lnTo>
                  <a:pt x="8" y="698"/>
                </a:lnTo>
                <a:lnTo>
                  <a:pt x="10" y="696"/>
                </a:lnTo>
                <a:lnTo>
                  <a:pt x="12" y="693"/>
                </a:lnTo>
                <a:lnTo>
                  <a:pt x="19" y="688"/>
                </a:lnTo>
                <a:lnTo>
                  <a:pt x="17" y="632"/>
                </a:lnTo>
                <a:lnTo>
                  <a:pt x="50" y="613"/>
                </a:lnTo>
                <a:lnTo>
                  <a:pt x="58" y="606"/>
                </a:lnTo>
                <a:lnTo>
                  <a:pt x="61" y="603"/>
                </a:lnTo>
                <a:lnTo>
                  <a:pt x="62" y="594"/>
                </a:lnTo>
                <a:lnTo>
                  <a:pt x="62" y="579"/>
                </a:lnTo>
                <a:lnTo>
                  <a:pt x="86" y="502"/>
                </a:lnTo>
                <a:lnTo>
                  <a:pt x="85" y="481"/>
                </a:lnTo>
                <a:lnTo>
                  <a:pt x="74" y="454"/>
                </a:lnTo>
                <a:lnTo>
                  <a:pt x="53" y="430"/>
                </a:lnTo>
                <a:lnTo>
                  <a:pt x="58" y="404"/>
                </a:lnTo>
                <a:lnTo>
                  <a:pt x="61" y="391"/>
                </a:lnTo>
                <a:lnTo>
                  <a:pt x="70" y="376"/>
                </a:lnTo>
                <a:lnTo>
                  <a:pt x="107" y="364"/>
                </a:lnTo>
                <a:lnTo>
                  <a:pt x="157" y="340"/>
                </a:lnTo>
                <a:lnTo>
                  <a:pt x="178" y="322"/>
                </a:lnTo>
                <a:lnTo>
                  <a:pt x="185" y="275"/>
                </a:lnTo>
                <a:lnTo>
                  <a:pt x="187" y="268"/>
                </a:lnTo>
                <a:lnTo>
                  <a:pt x="197" y="259"/>
                </a:lnTo>
                <a:lnTo>
                  <a:pt x="198" y="258"/>
                </a:lnTo>
                <a:lnTo>
                  <a:pt x="208" y="230"/>
                </a:lnTo>
                <a:lnTo>
                  <a:pt x="210" y="213"/>
                </a:lnTo>
                <a:lnTo>
                  <a:pt x="211" y="191"/>
                </a:lnTo>
                <a:lnTo>
                  <a:pt x="211" y="190"/>
                </a:lnTo>
                <a:lnTo>
                  <a:pt x="208" y="181"/>
                </a:lnTo>
                <a:lnTo>
                  <a:pt x="203" y="155"/>
                </a:lnTo>
                <a:lnTo>
                  <a:pt x="184" y="142"/>
                </a:lnTo>
                <a:lnTo>
                  <a:pt x="176" y="136"/>
                </a:lnTo>
                <a:lnTo>
                  <a:pt x="163" y="130"/>
                </a:lnTo>
                <a:lnTo>
                  <a:pt x="159" y="123"/>
                </a:lnTo>
                <a:lnTo>
                  <a:pt x="146" y="84"/>
                </a:lnTo>
                <a:lnTo>
                  <a:pt x="119" y="64"/>
                </a:lnTo>
                <a:lnTo>
                  <a:pt x="114" y="51"/>
                </a:lnTo>
                <a:lnTo>
                  <a:pt x="114" y="50"/>
                </a:lnTo>
                <a:lnTo>
                  <a:pt x="125" y="48"/>
                </a:lnTo>
                <a:lnTo>
                  <a:pt x="144" y="47"/>
                </a:lnTo>
                <a:lnTo>
                  <a:pt x="152" y="47"/>
                </a:lnTo>
                <a:lnTo>
                  <a:pt x="203" y="41"/>
                </a:lnTo>
                <a:lnTo>
                  <a:pt x="217" y="40"/>
                </a:lnTo>
                <a:lnTo>
                  <a:pt x="239" y="38"/>
                </a:lnTo>
                <a:lnTo>
                  <a:pt x="248" y="37"/>
                </a:lnTo>
                <a:lnTo>
                  <a:pt x="255" y="37"/>
                </a:lnTo>
                <a:lnTo>
                  <a:pt x="291" y="33"/>
                </a:lnTo>
                <a:lnTo>
                  <a:pt x="313" y="31"/>
                </a:lnTo>
                <a:lnTo>
                  <a:pt x="330" y="30"/>
                </a:lnTo>
                <a:lnTo>
                  <a:pt x="331" y="30"/>
                </a:lnTo>
                <a:lnTo>
                  <a:pt x="335" y="30"/>
                </a:lnTo>
                <a:lnTo>
                  <a:pt x="337" y="30"/>
                </a:lnTo>
                <a:lnTo>
                  <a:pt x="357" y="28"/>
                </a:lnTo>
                <a:lnTo>
                  <a:pt x="393" y="24"/>
                </a:lnTo>
                <a:lnTo>
                  <a:pt x="411" y="23"/>
                </a:lnTo>
                <a:lnTo>
                  <a:pt x="423" y="23"/>
                </a:lnTo>
                <a:lnTo>
                  <a:pt x="434" y="21"/>
                </a:lnTo>
                <a:lnTo>
                  <a:pt x="440" y="21"/>
                </a:lnTo>
                <a:lnTo>
                  <a:pt x="442" y="21"/>
                </a:lnTo>
                <a:lnTo>
                  <a:pt x="445" y="20"/>
                </a:lnTo>
                <a:lnTo>
                  <a:pt x="451" y="20"/>
                </a:lnTo>
                <a:lnTo>
                  <a:pt x="457" y="18"/>
                </a:lnTo>
                <a:lnTo>
                  <a:pt x="466" y="17"/>
                </a:lnTo>
                <a:lnTo>
                  <a:pt x="521" y="11"/>
                </a:lnTo>
                <a:lnTo>
                  <a:pt x="529" y="10"/>
                </a:lnTo>
                <a:lnTo>
                  <a:pt x="531" y="10"/>
                </a:lnTo>
                <a:lnTo>
                  <a:pt x="539" y="8"/>
                </a:lnTo>
                <a:lnTo>
                  <a:pt x="553" y="7"/>
                </a:lnTo>
                <a:lnTo>
                  <a:pt x="575" y="4"/>
                </a:lnTo>
                <a:lnTo>
                  <a:pt x="609" y="0"/>
                </a:lnTo>
                <a:lnTo>
                  <a:pt x="610" y="35"/>
                </a:lnTo>
                <a:lnTo>
                  <a:pt x="611" y="72"/>
                </a:lnTo>
                <a:lnTo>
                  <a:pt x="625" y="101"/>
                </a:lnTo>
                <a:lnTo>
                  <a:pt x="647" y="143"/>
                </a:lnTo>
                <a:lnTo>
                  <a:pt x="658" y="179"/>
                </a:lnTo>
                <a:lnTo>
                  <a:pt x="677" y="225"/>
                </a:lnTo>
                <a:lnTo>
                  <a:pt x="680" y="271"/>
                </a:lnTo>
                <a:lnTo>
                  <a:pt x="681" y="279"/>
                </a:lnTo>
                <a:lnTo>
                  <a:pt x="682" y="298"/>
                </a:lnTo>
                <a:lnTo>
                  <a:pt x="685" y="325"/>
                </a:lnTo>
                <a:lnTo>
                  <a:pt x="686" y="337"/>
                </a:lnTo>
                <a:lnTo>
                  <a:pt x="686" y="347"/>
                </a:lnTo>
                <a:lnTo>
                  <a:pt x="687" y="354"/>
                </a:lnTo>
                <a:lnTo>
                  <a:pt x="687" y="363"/>
                </a:lnTo>
                <a:lnTo>
                  <a:pt x="689" y="387"/>
                </a:lnTo>
                <a:lnTo>
                  <a:pt x="690" y="400"/>
                </a:lnTo>
                <a:lnTo>
                  <a:pt x="691" y="411"/>
                </a:lnTo>
                <a:lnTo>
                  <a:pt x="694" y="434"/>
                </a:lnTo>
                <a:lnTo>
                  <a:pt x="694" y="437"/>
                </a:lnTo>
                <a:lnTo>
                  <a:pt x="695" y="452"/>
                </a:lnTo>
                <a:lnTo>
                  <a:pt x="701" y="515"/>
                </a:lnTo>
                <a:lnTo>
                  <a:pt x="703" y="547"/>
                </a:lnTo>
                <a:lnTo>
                  <a:pt x="704" y="564"/>
                </a:lnTo>
                <a:lnTo>
                  <a:pt x="706" y="587"/>
                </a:lnTo>
                <a:lnTo>
                  <a:pt x="706" y="591"/>
                </a:lnTo>
                <a:lnTo>
                  <a:pt x="709" y="614"/>
                </a:lnTo>
                <a:lnTo>
                  <a:pt x="710" y="640"/>
                </a:lnTo>
                <a:lnTo>
                  <a:pt x="714" y="689"/>
                </a:lnTo>
                <a:lnTo>
                  <a:pt x="714" y="696"/>
                </a:lnTo>
                <a:lnTo>
                  <a:pt x="715" y="715"/>
                </a:lnTo>
                <a:lnTo>
                  <a:pt x="720" y="769"/>
                </a:lnTo>
                <a:lnTo>
                  <a:pt x="722" y="790"/>
                </a:lnTo>
                <a:lnTo>
                  <a:pt x="725" y="824"/>
                </a:lnTo>
                <a:lnTo>
                  <a:pt x="727" y="849"/>
                </a:lnTo>
                <a:lnTo>
                  <a:pt x="730" y="882"/>
                </a:lnTo>
                <a:lnTo>
                  <a:pt x="730" y="888"/>
                </a:lnTo>
                <a:lnTo>
                  <a:pt x="734" y="927"/>
                </a:lnTo>
                <a:lnTo>
                  <a:pt x="734" y="926"/>
                </a:lnTo>
                <a:lnTo>
                  <a:pt x="722" y="954"/>
                </a:lnTo>
                <a:lnTo>
                  <a:pt x="725" y="957"/>
                </a:lnTo>
                <a:lnTo>
                  <a:pt x="728" y="956"/>
                </a:lnTo>
                <a:lnTo>
                  <a:pt x="721" y="986"/>
                </a:lnTo>
                <a:lnTo>
                  <a:pt x="722" y="1001"/>
                </a:lnTo>
                <a:lnTo>
                  <a:pt x="734" y="1032"/>
                </a:lnTo>
                <a:lnTo>
                  <a:pt x="746" y="1059"/>
                </a:lnTo>
                <a:lnTo>
                  <a:pt x="743" y="1064"/>
                </a:lnTo>
                <a:lnTo>
                  <a:pt x="743" y="1068"/>
                </a:lnTo>
                <a:lnTo>
                  <a:pt x="746" y="1074"/>
                </a:lnTo>
                <a:lnTo>
                  <a:pt x="754" y="1108"/>
                </a:lnTo>
                <a:lnTo>
                  <a:pt x="736" y="1156"/>
                </a:lnTo>
                <a:lnTo>
                  <a:pt x="731" y="1162"/>
                </a:lnTo>
                <a:lnTo>
                  <a:pt x="728" y="1183"/>
                </a:lnTo>
                <a:lnTo>
                  <a:pt x="715" y="1193"/>
                </a:lnTo>
                <a:lnTo>
                  <a:pt x="718" y="1210"/>
                </a:lnTo>
                <a:lnTo>
                  <a:pt x="712" y="1224"/>
                </a:lnTo>
                <a:lnTo>
                  <a:pt x="682" y="1264"/>
                </a:lnTo>
                <a:lnTo>
                  <a:pt x="677" y="1262"/>
                </a:lnTo>
                <a:lnTo>
                  <a:pt x="678" y="1264"/>
                </a:lnTo>
                <a:lnTo>
                  <a:pt x="679" y="1269"/>
                </a:lnTo>
                <a:lnTo>
                  <a:pt x="682" y="1301"/>
                </a:lnTo>
                <a:lnTo>
                  <a:pt x="680" y="1323"/>
                </a:lnTo>
                <a:lnTo>
                  <a:pt x="666" y="1373"/>
                </a:lnTo>
                <a:lnTo>
                  <a:pt x="670" y="1377"/>
                </a:lnTo>
                <a:lnTo>
                  <a:pt x="680" y="1398"/>
                </a:lnTo>
                <a:lnTo>
                  <a:pt x="664" y="1428"/>
                </a:lnTo>
                <a:lnTo>
                  <a:pt x="662" y="1454"/>
                </a:lnTo>
                <a:lnTo>
                  <a:pt x="666" y="1468"/>
                </a:lnTo>
                <a:lnTo>
                  <a:pt x="667" y="1469"/>
                </a:lnTo>
                <a:lnTo>
                  <a:pt x="681" y="1488"/>
                </a:lnTo>
                <a:lnTo>
                  <a:pt x="670" y="1499"/>
                </a:lnTo>
                <a:lnTo>
                  <a:pt x="647" y="1506"/>
                </a:lnTo>
                <a:lnTo>
                  <a:pt x="629" y="1523"/>
                </a:lnTo>
                <a:lnTo>
                  <a:pt x="627" y="1525"/>
                </a:lnTo>
                <a:lnTo>
                  <a:pt x="625" y="1523"/>
                </a:lnTo>
                <a:lnTo>
                  <a:pt x="617" y="1519"/>
                </a:lnTo>
                <a:lnTo>
                  <a:pt x="606" y="1571"/>
                </a:lnTo>
                <a:lnTo>
                  <a:pt x="621" y="1608"/>
                </a:lnTo>
                <a:lnTo>
                  <a:pt x="611" y="1627"/>
                </a:lnTo>
                <a:lnTo>
                  <a:pt x="610" y="1628"/>
                </a:lnTo>
                <a:lnTo>
                  <a:pt x="609" y="1628"/>
                </a:lnTo>
                <a:lnTo>
                  <a:pt x="598" y="1627"/>
                </a:lnTo>
                <a:lnTo>
                  <a:pt x="585" y="1614"/>
                </a:lnTo>
                <a:lnTo>
                  <a:pt x="561" y="1607"/>
                </a:lnTo>
                <a:lnTo>
                  <a:pt x="526" y="1588"/>
                </a:lnTo>
                <a:lnTo>
                  <a:pt x="526" y="1590"/>
                </a:lnTo>
                <a:lnTo>
                  <a:pt x="513" y="1591"/>
                </a:lnTo>
                <a:lnTo>
                  <a:pt x="490" y="1631"/>
                </a:lnTo>
                <a:lnTo>
                  <a:pt x="483" y="1641"/>
                </a:lnTo>
                <a:lnTo>
                  <a:pt x="482" y="1648"/>
                </a:lnTo>
                <a:lnTo>
                  <a:pt x="488" y="1661"/>
                </a:lnTo>
                <a:lnTo>
                  <a:pt x="469" y="1642"/>
                </a:lnTo>
                <a:lnTo>
                  <a:pt x="469" y="1664"/>
                </a:lnTo>
                <a:lnTo>
                  <a:pt x="459" y="1662"/>
                </a:lnTo>
                <a:lnTo>
                  <a:pt x="447" y="1654"/>
                </a:lnTo>
                <a:lnTo>
                  <a:pt x="426" y="1593"/>
                </a:lnTo>
                <a:lnTo>
                  <a:pt x="422" y="1593"/>
                </a:lnTo>
                <a:lnTo>
                  <a:pt x="419" y="1593"/>
                </a:lnTo>
                <a:lnTo>
                  <a:pt x="416" y="1574"/>
                </a:lnTo>
                <a:lnTo>
                  <a:pt x="421" y="1569"/>
                </a:lnTo>
                <a:lnTo>
                  <a:pt x="425" y="1566"/>
                </a:lnTo>
                <a:lnTo>
                  <a:pt x="431" y="1554"/>
                </a:lnTo>
                <a:lnTo>
                  <a:pt x="409" y="1499"/>
                </a:lnTo>
                <a:lnTo>
                  <a:pt x="409" y="1498"/>
                </a:lnTo>
                <a:lnTo>
                  <a:pt x="411" y="1483"/>
                </a:lnTo>
                <a:lnTo>
                  <a:pt x="378" y="1448"/>
                </a:lnTo>
                <a:lnTo>
                  <a:pt x="376" y="1432"/>
                </a:lnTo>
                <a:lnTo>
                  <a:pt x="352" y="1413"/>
                </a:lnTo>
                <a:lnTo>
                  <a:pt x="337" y="1411"/>
                </a:lnTo>
                <a:lnTo>
                  <a:pt x="326" y="1415"/>
                </a:lnTo>
                <a:lnTo>
                  <a:pt x="312" y="1390"/>
                </a:lnTo>
                <a:lnTo>
                  <a:pt x="288" y="1364"/>
                </a:lnTo>
                <a:lnTo>
                  <a:pt x="272" y="1357"/>
                </a:lnTo>
                <a:lnTo>
                  <a:pt x="264" y="1349"/>
                </a:lnTo>
                <a:lnTo>
                  <a:pt x="263" y="1346"/>
                </a:lnTo>
                <a:lnTo>
                  <a:pt x="241" y="1319"/>
                </a:lnTo>
                <a:lnTo>
                  <a:pt x="239" y="1312"/>
                </a:lnTo>
                <a:lnTo>
                  <a:pt x="241" y="1271"/>
                </a:lnTo>
                <a:lnTo>
                  <a:pt x="253" y="1235"/>
                </a:lnTo>
                <a:lnTo>
                  <a:pt x="254" y="1230"/>
                </a:lnTo>
                <a:lnTo>
                  <a:pt x="254" y="1228"/>
                </a:lnTo>
                <a:lnTo>
                  <a:pt x="255" y="1225"/>
                </a:lnTo>
                <a:lnTo>
                  <a:pt x="256" y="1221"/>
                </a:lnTo>
                <a:lnTo>
                  <a:pt x="266" y="1196"/>
                </a:lnTo>
                <a:lnTo>
                  <a:pt x="266" y="1186"/>
                </a:lnTo>
                <a:lnTo>
                  <a:pt x="265" y="1159"/>
                </a:lnTo>
                <a:lnTo>
                  <a:pt x="266" y="1152"/>
                </a:lnTo>
                <a:lnTo>
                  <a:pt x="273" y="1144"/>
                </a:lnTo>
                <a:lnTo>
                  <a:pt x="274" y="1143"/>
                </a:lnTo>
                <a:lnTo>
                  <a:pt x="275" y="1142"/>
                </a:lnTo>
                <a:lnTo>
                  <a:pt x="273" y="1127"/>
                </a:lnTo>
                <a:lnTo>
                  <a:pt x="249" y="1110"/>
                </a:lnTo>
                <a:lnTo>
                  <a:pt x="243" y="1109"/>
                </a:lnTo>
                <a:lnTo>
                  <a:pt x="233" y="1106"/>
                </a:lnTo>
                <a:lnTo>
                  <a:pt x="225" y="1102"/>
                </a:lnTo>
                <a:lnTo>
                  <a:pt x="211" y="1099"/>
                </a:lnTo>
                <a:lnTo>
                  <a:pt x="195" y="1127"/>
                </a:lnTo>
                <a:lnTo>
                  <a:pt x="189" y="1130"/>
                </a:lnTo>
                <a:lnTo>
                  <a:pt x="173" y="1112"/>
                </a:lnTo>
                <a:lnTo>
                  <a:pt x="168" y="1093"/>
                </a:lnTo>
                <a:lnTo>
                  <a:pt x="165" y="1055"/>
                </a:lnTo>
                <a:lnTo>
                  <a:pt x="158" y="1027"/>
                </a:lnTo>
                <a:lnTo>
                  <a:pt x="151" y="1015"/>
                </a:lnTo>
                <a:lnTo>
                  <a:pt x="133" y="993"/>
                </a:lnTo>
                <a:lnTo>
                  <a:pt x="115" y="979"/>
                </a:lnTo>
                <a:lnTo>
                  <a:pt x="103" y="971"/>
                </a:lnTo>
                <a:lnTo>
                  <a:pt x="82" y="939"/>
                </a:lnTo>
                <a:lnTo>
                  <a:pt x="73" y="937"/>
                </a:lnTo>
                <a:lnTo>
                  <a:pt x="69" y="923"/>
                </a:lnTo>
                <a:lnTo>
                  <a:pt x="53" y="909"/>
                </a:lnTo>
                <a:lnTo>
                  <a:pt x="49" y="903"/>
                </a:lnTo>
                <a:lnTo>
                  <a:pt x="43" y="899"/>
                </a:lnTo>
                <a:lnTo>
                  <a:pt x="42" y="898"/>
                </a:lnTo>
                <a:lnTo>
                  <a:pt x="31" y="881"/>
                </a:lnTo>
                <a:lnTo>
                  <a:pt x="32" y="878"/>
                </a:lnTo>
                <a:lnTo>
                  <a:pt x="28" y="862"/>
                </a:lnTo>
                <a:lnTo>
                  <a:pt x="15" y="844"/>
                </a:lnTo>
                <a:lnTo>
                  <a:pt x="16" y="823"/>
                </a:lnTo>
                <a:lnTo>
                  <a:pt x="9" y="807"/>
                </a:lnTo>
                <a:lnTo>
                  <a:pt x="0" y="770"/>
                </a:lnTo>
                <a:lnTo>
                  <a:pt x="0" y="74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6" name="Freeform 26"/>
          <p:cNvSpPr>
            <a:spLocks noChangeAspect="1"/>
          </p:cNvSpPr>
          <p:nvPr/>
        </p:nvSpPr>
        <p:spPr bwMode="auto">
          <a:xfrm>
            <a:off x="5946529" y="2864033"/>
            <a:ext cx="879646" cy="575658"/>
          </a:xfrm>
          <a:custGeom>
            <a:avLst/>
            <a:gdLst>
              <a:gd name="T0" fmla="*/ 2147483647 w 1140"/>
              <a:gd name="T1" fmla="*/ 2147483647 h 929"/>
              <a:gd name="T2" fmla="*/ 2147483647 w 1140"/>
              <a:gd name="T3" fmla="*/ 2147483647 h 929"/>
              <a:gd name="T4" fmla="*/ 2147483647 w 1140"/>
              <a:gd name="T5" fmla="*/ 2147483647 h 929"/>
              <a:gd name="T6" fmla="*/ 2147483647 w 1140"/>
              <a:gd name="T7" fmla="*/ 2147483647 h 929"/>
              <a:gd name="T8" fmla="*/ 2147483647 w 1140"/>
              <a:gd name="T9" fmla="*/ 2147483647 h 929"/>
              <a:gd name="T10" fmla="*/ 2147483647 w 1140"/>
              <a:gd name="T11" fmla="*/ 2147483647 h 929"/>
              <a:gd name="T12" fmla="*/ 2147483647 w 1140"/>
              <a:gd name="T13" fmla="*/ 2147483647 h 929"/>
              <a:gd name="T14" fmla="*/ 2147483647 w 1140"/>
              <a:gd name="T15" fmla="*/ 2147483647 h 929"/>
              <a:gd name="T16" fmla="*/ 2147483647 w 1140"/>
              <a:gd name="T17" fmla="*/ 2147483647 h 929"/>
              <a:gd name="T18" fmla="*/ 379632243 w 1140"/>
              <a:gd name="T19" fmla="*/ 2147483647 h 929"/>
              <a:gd name="T20" fmla="*/ 2147483647 w 1140"/>
              <a:gd name="T21" fmla="*/ 2147483647 h 929"/>
              <a:gd name="T22" fmla="*/ 2147483647 w 1140"/>
              <a:gd name="T23" fmla="*/ 2147483647 h 929"/>
              <a:gd name="T24" fmla="*/ 0 w 1140"/>
              <a:gd name="T25" fmla="*/ 2147483647 h 929"/>
              <a:gd name="T26" fmla="*/ 2147483647 w 1140"/>
              <a:gd name="T27" fmla="*/ 2147483647 h 929"/>
              <a:gd name="T28" fmla="*/ 2147483647 w 1140"/>
              <a:gd name="T29" fmla="*/ 2147483647 h 929"/>
              <a:gd name="T30" fmla="*/ 2147483647 w 1140"/>
              <a:gd name="T31" fmla="*/ 2147483647 h 929"/>
              <a:gd name="T32" fmla="*/ 2147483647 w 1140"/>
              <a:gd name="T33" fmla="*/ 2147483647 h 929"/>
              <a:gd name="T34" fmla="*/ 2147483647 w 1140"/>
              <a:gd name="T35" fmla="*/ 2147483647 h 929"/>
              <a:gd name="T36" fmla="*/ 2147483647 w 1140"/>
              <a:gd name="T37" fmla="*/ 2147483647 h 929"/>
              <a:gd name="T38" fmla="*/ 2147483647 w 1140"/>
              <a:gd name="T39" fmla="*/ 2147483647 h 929"/>
              <a:gd name="T40" fmla="*/ 2147483647 w 1140"/>
              <a:gd name="T41" fmla="*/ 2147483647 h 929"/>
              <a:gd name="T42" fmla="*/ 2147483647 w 1140"/>
              <a:gd name="T43" fmla="*/ 2147483647 h 929"/>
              <a:gd name="T44" fmla="*/ 2147483647 w 1140"/>
              <a:gd name="T45" fmla="*/ 2147483647 h 929"/>
              <a:gd name="T46" fmla="*/ 2147483647 w 1140"/>
              <a:gd name="T47" fmla="*/ 2147483647 h 929"/>
              <a:gd name="T48" fmla="*/ 2147483647 w 1140"/>
              <a:gd name="T49" fmla="*/ 2147483647 h 929"/>
              <a:gd name="T50" fmla="*/ 2147483647 w 1140"/>
              <a:gd name="T51" fmla="*/ 2147483647 h 929"/>
              <a:gd name="T52" fmla="*/ 2147483647 w 1140"/>
              <a:gd name="T53" fmla="*/ 2147483647 h 929"/>
              <a:gd name="T54" fmla="*/ 2147483647 w 1140"/>
              <a:gd name="T55" fmla="*/ 2147483647 h 929"/>
              <a:gd name="T56" fmla="*/ 2147483647 w 1140"/>
              <a:gd name="T57" fmla="*/ 2147483647 h 929"/>
              <a:gd name="T58" fmla="*/ 2147483647 w 1140"/>
              <a:gd name="T59" fmla="*/ 2147483647 h 929"/>
              <a:gd name="T60" fmla="*/ 2147483647 w 1140"/>
              <a:gd name="T61" fmla="*/ 2147483647 h 929"/>
              <a:gd name="T62" fmla="*/ 2147483647 w 1140"/>
              <a:gd name="T63" fmla="*/ 2147483647 h 929"/>
              <a:gd name="T64" fmla="*/ 2147483647 w 1140"/>
              <a:gd name="T65" fmla="*/ 2147483647 h 929"/>
              <a:gd name="T66" fmla="*/ 2147483647 w 1140"/>
              <a:gd name="T67" fmla="*/ 2147483647 h 929"/>
              <a:gd name="T68" fmla="*/ 2147483647 w 1140"/>
              <a:gd name="T69" fmla="*/ 2147483647 h 929"/>
              <a:gd name="T70" fmla="*/ 2147483647 w 1140"/>
              <a:gd name="T71" fmla="*/ 2147483647 h 929"/>
              <a:gd name="T72" fmla="*/ 2147483647 w 1140"/>
              <a:gd name="T73" fmla="*/ 2147483647 h 929"/>
              <a:gd name="T74" fmla="*/ 2147483647 w 1140"/>
              <a:gd name="T75" fmla="*/ 2147483647 h 929"/>
              <a:gd name="T76" fmla="*/ 2147483647 w 1140"/>
              <a:gd name="T77" fmla="*/ 2147483647 h 929"/>
              <a:gd name="T78" fmla="*/ 2147483647 w 1140"/>
              <a:gd name="T79" fmla="*/ 2147483647 h 929"/>
              <a:gd name="T80" fmla="*/ 2147483647 w 1140"/>
              <a:gd name="T81" fmla="*/ 2147483647 h 929"/>
              <a:gd name="T82" fmla="*/ 2147483647 w 1140"/>
              <a:gd name="T83" fmla="*/ 2147483647 h 929"/>
              <a:gd name="T84" fmla="*/ 2147483647 w 1140"/>
              <a:gd name="T85" fmla="*/ 2147483647 h 929"/>
              <a:gd name="T86" fmla="*/ 2147483647 w 1140"/>
              <a:gd name="T87" fmla="*/ 2147483647 h 929"/>
              <a:gd name="T88" fmla="*/ 2147483647 w 1140"/>
              <a:gd name="T89" fmla="*/ 2147483647 h 929"/>
              <a:gd name="T90" fmla="*/ 2147483647 w 1140"/>
              <a:gd name="T91" fmla="*/ 2147483647 h 929"/>
              <a:gd name="T92" fmla="*/ 2147483647 w 1140"/>
              <a:gd name="T93" fmla="*/ 2147483647 h 929"/>
              <a:gd name="T94" fmla="*/ 2147483647 w 1140"/>
              <a:gd name="T95" fmla="*/ 2147483647 h 929"/>
              <a:gd name="T96" fmla="*/ 2147483647 w 1140"/>
              <a:gd name="T97" fmla="*/ 2147483647 h 929"/>
              <a:gd name="T98" fmla="*/ 2147483647 w 1140"/>
              <a:gd name="T99" fmla="*/ 2147483647 h 929"/>
              <a:gd name="T100" fmla="*/ 2147483647 w 1140"/>
              <a:gd name="T101" fmla="*/ 2147483647 h 929"/>
              <a:gd name="T102" fmla="*/ 2147483647 w 1140"/>
              <a:gd name="T103" fmla="*/ 2147483647 h 929"/>
              <a:gd name="T104" fmla="*/ 2147483647 w 1140"/>
              <a:gd name="T105" fmla="*/ 2147483647 h 929"/>
              <a:gd name="T106" fmla="*/ 2147483647 w 1140"/>
              <a:gd name="T107" fmla="*/ 2147483647 h 929"/>
              <a:gd name="T108" fmla="*/ 2147483647 w 1140"/>
              <a:gd name="T109" fmla="*/ 2147483647 h 929"/>
              <a:gd name="T110" fmla="*/ 2147483647 w 1140"/>
              <a:gd name="T111" fmla="*/ 2147483647 h 929"/>
              <a:gd name="T112" fmla="*/ 2147483647 w 1140"/>
              <a:gd name="T113" fmla="*/ 477507814 h 929"/>
              <a:gd name="T114" fmla="*/ 2147483647 w 1140"/>
              <a:gd name="T115" fmla="*/ 1909260837 h 929"/>
              <a:gd name="T116" fmla="*/ 2147483647 w 1140"/>
              <a:gd name="T117" fmla="*/ 2147483647 h 929"/>
              <a:gd name="T118" fmla="*/ 2147483647 w 1140"/>
              <a:gd name="T119" fmla="*/ 2147483647 h 929"/>
              <a:gd name="T120" fmla="*/ 2147483647 w 1140"/>
              <a:gd name="T121" fmla="*/ 2147483647 h 9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40" h="929">
                <a:moveTo>
                  <a:pt x="536" y="27"/>
                </a:moveTo>
                <a:lnTo>
                  <a:pt x="509" y="29"/>
                </a:lnTo>
                <a:lnTo>
                  <a:pt x="474" y="30"/>
                </a:lnTo>
                <a:lnTo>
                  <a:pt x="471" y="30"/>
                </a:lnTo>
                <a:lnTo>
                  <a:pt x="453" y="32"/>
                </a:lnTo>
                <a:lnTo>
                  <a:pt x="452" y="32"/>
                </a:lnTo>
                <a:lnTo>
                  <a:pt x="449" y="32"/>
                </a:lnTo>
                <a:lnTo>
                  <a:pt x="405" y="33"/>
                </a:lnTo>
                <a:lnTo>
                  <a:pt x="384" y="35"/>
                </a:lnTo>
                <a:lnTo>
                  <a:pt x="372" y="35"/>
                </a:lnTo>
                <a:lnTo>
                  <a:pt x="336" y="36"/>
                </a:lnTo>
                <a:lnTo>
                  <a:pt x="320" y="37"/>
                </a:lnTo>
                <a:lnTo>
                  <a:pt x="301" y="37"/>
                </a:lnTo>
                <a:lnTo>
                  <a:pt x="298" y="37"/>
                </a:lnTo>
                <a:lnTo>
                  <a:pt x="291" y="39"/>
                </a:lnTo>
                <a:lnTo>
                  <a:pt x="255" y="40"/>
                </a:lnTo>
                <a:lnTo>
                  <a:pt x="233" y="40"/>
                </a:lnTo>
                <a:lnTo>
                  <a:pt x="210" y="42"/>
                </a:lnTo>
                <a:lnTo>
                  <a:pt x="199" y="42"/>
                </a:lnTo>
                <a:lnTo>
                  <a:pt x="153" y="43"/>
                </a:lnTo>
                <a:lnTo>
                  <a:pt x="147" y="43"/>
                </a:lnTo>
                <a:lnTo>
                  <a:pt x="128" y="43"/>
                </a:lnTo>
                <a:lnTo>
                  <a:pt x="116" y="44"/>
                </a:lnTo>
                <a:lnTo>
                  <a:pt x="104" y="44"/>
                </a:lnTo>
                <a:lnTo>
                  <a:pt x="94" y="44"/>
                </a:lnTo>
                <a:lnTo>
                  <a:pt x="61" y="46"/>
                </a:lnTo>
                <a:lnTo>
                  <a:pt x="40" y="46"/>
                </a:lnTo>
                <a:lnTo>
                  <a:pt x="26" y="46"/>
                </a:lnTo>
                <a:lnTo>
                  <a:pt x="18" y="46"/>
                </a:lnTo>
                <a:lnTo>
                  <a:pt x="1" y="46"/>
                </a:lnTo>
                <a:lnTo>
                  <a:pt x="14" y="83"/>
                </a:lnTo>
                <a:lnTo>
                  <a:pt x="10" y="118"/>
                </a:lnTo>
                <a:lnTo>
                  <a:pt x="19" y="130"/>
                </a:lnTo>
                <a:lnTo>
                  <a:pt x="29" y="158"/>
                </a:lnTo>
                <a:lnTo>
                  <a:pt x="27" y="169"/>
                </a:lnTo>
                <a:lnTo>
                  <a:pt x="19" y="181"/>
                </a:lnTo>
                <a:lnTo>
                  <a:pt x="20" y="208"/>
                </a:lnTo>
                <a:lnTo>
                  <a:pt x="13" y="222"/>
                </a:lnTo>
                <a:lnTo>
                  <a:pt x="0" y="283"/>
                </a:lnTo>
                <a:lnTo>
                  <a:pt x="21" y="315"/>
                </a:lnTo>
                <a:lnTo>
                  <a:pt x="21" y="325"/>
                </a:lnTo>
                <a:lnTo>
                  <a:pt x="26" y="342"/>
                </a:lnTo>
                <a:lnTo>
                  <a:pt x="32" y="347"/>
                </a:lnTo>
                <a:lnTo>
                  <a:pt x="48" y="409"/>
                </a:lnTo>
                <a:lnTo>
                  <a:pt x="52" y="416"/>
                </a:lnTo>
                <a:lnTo>
                  <a:pt x="52" y="419"/>
                </a:lnTo>
                <a:lnTo>
                  <a:pt x="48" y="427"/>
                </a:lnTo>
                <a:lnTo>
                  <a:pt x="61" y="454"/>
                </a:lnTo>
                <a:lnTo>
                  <a:pt x="64" y="477"/>
                </a:lnTo>
                <a:lnTo>
                  <a:pt x="69" y="491"/>
                </a:lnTo>
                <a:lnTo>
                  <a:pt x="78" y="491"/>
                </a:lnTo>
                <a:lnTo>
                  <a:pt x="88" y="530"/>
                </a:lnTo>
                <a:lnTo>
                  <a:pt x="90" y="532"/>
                </a:lnTo>
                <a:lnTo>
                  <a:pt x="96" y="565"/>
                </a:lnTo>
                <a:lnTo>
                  <a:pt x="91" y="585"/>
                </a:lnTo>
                <a:lnTo>
                  <a:pt x="93" y="602"/>
                </a:lnTo>
                <a:lnTo>
                  <a:pt x="114" y="627"/>
                </a:lnTo>
                <a:lnTo>
                  <a:pt x="114" y="636"/>
                </a:lnTo>
                <a:lnTo>
                  <a:pt x="113" y="639"/>
                </a:lnTo>
                <a:lnTo>
                  <a:pt x="114" y="647"/>
                </a:lnTo>
                <a:lnTo>
                  <a:pt x="125" y="670"/>
                </a:lnTo>
                <a:lnTo>
                  <a:pt x="137" y="701"/>
                </a:lnTo>
                <a:lnTo>
                  <a:pt x="130" y="712"/>
                </a:lnTo>
                <a:lnTo>
                  <a:pt x="129" y="731"/>
                </a:lnTo>
                <a:lnTo>
                  <a:pt x="137" y="731"/>
                </a:lnTo>
                <a:lnTo>
                  <a:pt x="139" y="737"/>
                </a:lnTo>
                <a:lnTo>
                  <a:pt x="137" y="739"/>
                </a:lnTo>
                <a:lnTo>
                  <a:pt x="139" y="749"/>
                </a:lnTo>
                <a:lnTo>
                  <a:pt x="137" y="768"/>
                </a:lnTo>
                <a:lnTo>
                  <a:pt x="137" y="771"/>
                </a:lnTo>
                <a:lnTo>
                  <a:pt x="138" y="772"/>
                </a:lnTo>
                <a:lnTo>
                  <a:pt x="140" y="786"/>
                </a:lnTo>
                <a:lnTo>
                  <a:pt x="149" y="816"/>
                </a:lnTo>
                <a:lnTo>
                  <a:pt x="150" y="817"/>
                </a:lnTo>
                <a:lnTo>
                  <a:pt x="148" y="825"/>
                </a:lnTo>
                <a:lnTo>
                  <a:pt x="147" y="851"/>
                </a:lnTo>
                <a:lnTo>
                  <a:pt x="138" y="861"/>
                </a:lnTo>
                <a:lnTo>
                  <a:pt x="163" y="904"/>
                </a:lnTo>
                <a:lnTo>
                  <a:pt x="160" y="910"/>
                </a:lnTo>
                <a:lnTo>
                  <a:pt x="163" y="910"/>
                </a:lnTo>
                <a:lnTo>
                  <a:pt x="208" y="910"/>
                </a:lnTo>
                <a:lnTo>
                  <a:pt x="231" y="910"/>
                </a:lnTo>
                <a:lnTo>
                  <a:pt x="252" y="910"/>
                </a:lnTo>
                <a:lnTo>
                  <a:pt x="260" y="910"/>
                </a:lnTo>
                <a:lnTo>
                  <a:pt x="297" y="908"/>
                </a:lnTo>
                <a:lnTo>
                  <a:pt x="312" y="908"/>
                </a:lnTo>
                <a:lnTo>
                  <a:pt x="341" y="908"/>
                </a:lnTo>
                <a:lnTo>
                  <a:pt x="363" y="907"/>
                </a:lnTo>
                <a:lnTo>
                  <a:pt x="387" y="907"/>
                </a:lnTo>
                <a:lnTo>
                  <a:pt x="392" y="907"/>
                </a:lnTo>
                <a:lnTo>
                  <a:pt x="432" y="904"/>
                </a:lnTo>
                <a:lnTo>
                  <a:pt x="435" y="904"/>
                </a:lnTo>
                <a:lnTo>
                  <a:pt x="473" y="903"/>
                </a:lnTo>
                <a:lnTo>
                  <a:pt x="476" y="901"/>
                </a:lnTo>
                <a:lnTo>
                  <a:pt x="516" y="898"/>
                </a:lnTo>
                <a:lnTo>
                  <a:pt x="517" y="898"/>
                </a:lnTo>
                <a:lnTo>
                  <a:pt x="521" y="898"/>
                </a:lnTo>
                <a:lnTo>
                  <a:pt x="555" y="895"/>
                </a:lnTo>
                <a:lnTo>
                  <a:pt x="565" y="895"/>
                </a:lnTo>
                <a:lnTo>
                  <a:pt x="576" y="894"/>
                </a:lnTo>
                <a:lnTo>
                  <a:pt x="588" y="894"/>
                </a:lnTo>
                <a:lnTo>
                  <a:pt x="610" y="893"/>
                </a:lnTo>
                <a:lnTo>
                  <a:pt x="637" y="890"/>
                </a:lnTo>
                <a:lnTo>
                  <a:pt x="655" y="888"/>
                </a:lnTo>
                <a:lnTo>
                  <a:pt x="700" y="884"/>
                </a:lnTo>
                <a:lnTo>
                  <a:pt x="706" y="883"/>
                </a:lnTo>
                <a:lnTo>
                  <a:pt x="720" y="883"/>
                </a:lnTo>
                <a:lnTo>
                  <a:pt x="745" y="880"/>
                </a:lnTo>
                <a:lnTo>
                  <a:pt x="771" y="877"/>
                </a:lnTo>
                <a:lnTo>
                  <a:pt x="789" y="876"/>
                </a:lnTo>
                <a:lnTo>
                  <a:pt x="792" y="876"/>
                </a:lnTo>
                <a:lnTo>
                  <a:pt x="802" y="874"/>
                </a:lnTo>
                <a:lnTo>
                  <a:pt x="823" y="871"/>
                </a:lnTo>
                <a:lnTo>
                  <a:pt x="829" y="871"/>
                </a:lnTo>
                <a:lnTo>
                  <a:pt x="844" y="870"/>
                </a:lnTo>
                <a:lnTo>
                  <a:pt x="882" y="864"/>
                </a:lnTo>
                <a:lnTo>
                  <a:pt x="884" y="867"/>
                </a:lnTo>
                <a:lnTo>
                  <a:pt x="884" y="868"/>
                </a:lnTo>
                <a:lnTo>
                  <a:pt x="901" y="884"/>
                </a:lnTo>
                <a:lnTo>
                  <a:pt x="925" y="924"/>
                </a:lnTo>
                <a:lnTo>
                  <a:pt x="941" y="929"/>
                </a:lnTo>
                <a:lnTo>
                  <a:pt x="948" y="924"/>
                </a:lnTo>
                <a:lnTo>
                  <a:pt x="946" y="868"/>
                </a:lnTo>
                <a:lnTo>
                  <a:pt x="979" y="849"/>
                </a:lnTo>
                <a:lnTo>
                  <a:pt x="987" y="842"/>
                </a:lnTo>
                <a:lnTo>
                  <a:pt x="990" y="839"/>
                </a:lnTo>
                <a:lnTo>
                  <a:pt x="991" y="830"/>
                </a:lnTo>
                <a:lnTo>
                  <a:pt x="991" y="815"/>
                </a:lnTo>
                <a:lnTo>
                  <a:pt x="1015" y="738"/>
                </a:lnTo>
                <a:lnTo>
                  <a:pt x="1014" y="717"/>
                </a:lnTo>
                <a:lnTo>
                  <a:pt x="1003" y="690"/>
                </a:lnTo>
                <a:lnTo>
                  <a:pt x="982" y="666"/>
                </a:lnTo>
                <a:lnTo>
                  <a:pt x="987" y="640"/>
                </a:lnTo>
                <a:lnTo>
                  <a:pt x="990" y="627"/>
                </a:lnTo>
                <a:lnTo>
                  <a:pt x="999" y="612"/>
                </a:lnTo>
                <a:lnTo>
                  <a:pt x="1036" y="600"/>
                </a:lnTo>
                <a:lnTo>
                  <a:pt x="1086" y="576"/>
                </a:lnTo>
                <a:lnTo>
                  <a:pt x="1107" y="558"/>
                </a:lnTo>
                <a:lnTo>
                  <a:pt x="1114" y="511"/>
                </a:lnTo>
                <a:lnTo>
                  <a:pt x="1116" y="504"/>
                </a:lnTo>
                <a:lnTo>
                  <a:pt x="1126" y="495"/>
                </a:lnTo>
                <a:lnTo>
                  <a:pt x="1127" y="494"/>
                </a:lnTo>
                <a:lnTo>
                  <a:pt x="1137" y="466"/>
                </a:lnTo>
                <a:lnTo>
                  <a:pt x="1139" y="449"/>
                </a:lnTo>
                <a:lnTo>
                  <a:pt x="1140" y="427"/>
                </a:lnTo>
                <a:lnTo>
                  <a:pt x="1140" y="426"/>
                </a:lnTo>
                <a:lnTo>
                  <a:pt x="1137" y="417"/>
                </a:lnTo>
                <a:lnTo>
                  <a:pt x="1132" y="391"/>
                </a:lnTo>
                <a:lnTo>
                  <a:pt x="1113" y="378"/>
                </a:lnTo>
                <a:lnTo>
                  <a:pt x="1105" y="372"/>
                </a:lnTo>
                <a:lnTo>
                  <a:pt x="1092" y="366"/>
                </a:lnTo>
                <a:lnTo>
                  <a:pt x="1088" y="359"/>
                </a:lnTo>
                <a:lnTo>
                  <a:pt x="1075" y="320"/>
                </a:lnTo>
                <a:lnTo>
                  <a:pt x="1048" y="300"/>
                </a:lnTo>
                <a:lnTo>
                  <a:pt x="1043" y="287"/>
                </a:lnTo>
                <a:lnTo>
                  <a:pt x="1043" y="286"/>
                </a:lnTo>
                <a:lnTo>
                  <a:pt x="1031" y="252"/>
                </a:lnTo>
                <a:lnTo>
                  <a:pt x="1023" y="246"/>
                </a:lnTo>
                <a:lnTo>
                  <a:pt x="996" y="240"/>
                </a:lnTo>
                <a:lnTo>
                  <a:pt x="967" y="220"/>
                </a:lnTo>
                <a:lnTo>
                  <a:pt x="960" y="183"/>
                </a:lnTo>
                <a:lnTo>
                  <a:pt x="946" y="151"/>
                </a:lnTo>
                <a:lnTo>
                  <a:pt x="945" y="147"/>
                </a:lnTo>
                <a:lnTo>
                  <a:pt x="941" y="125"/>
                </a:lnTo>
                <a:lnTo>
                  <a:pt x="941" y="124"/>
                </a:lnTo>
                <a:lnTo>
                  <a:pt x="959" y="71"/>
                </a:lnTo>
                <a:lnTo>
                  <a:pt x="932" y="27"/>
                </a:lnTo>
                <a:lnTo>
                  <a:pt x="931" y="23"/>
                </a:lnTo>
                <a:lnTo>
                  <a:pt x="928" y="0"/>
                </a:lnTo>
                <a:lnTo>
                  <a:pt x="922" y="0"/>
                </a:lnTo>
                <a:lnTo>
                  <a:pt x="909" y="2"/>
                </a:lnTo>
                <a:lnTo>
                  <a:pt x="859" y="5"/>
                </a:lnTo>
                <a:lnTo>
                  <a:pt x="857" y="6"/>
                </a:lnTo>
                <a:lnTo>
                  <a:pt x="839" y="8"/>
                </a:lnTo>
                <a:lnTo>
                  <a:pt x="779" y="12"/>
                </a:lnTo>
                <a:lnTo>
                  <a:pt x="715" y="16"/>
                </a:lnTo>
                <a:lnTo>
                  <a:pt x="698" y="18"/>
                </a:lnTo>
                <a:lnTo>
                  <a:pt x="620" y="22"/>
                </a:lnTo>
                <a:lnTo>
                  <a:pt x="617" y="23"/>
                </a:lnTo>
                <a:lnTo>
                  <a:pt x="612" y="23"/>
                </a:lnTo>
                <a:lnTo>
                  <a:pt x="556" y="26"/>
                </a:lnTo>
                <a:lnTo>
                  <a:pt x="552" y="26"/>
                </a:lnTo>
                <a:lnTo>
                  <a:pt x="536" y="2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7" name="Freeform 27"/>
          <p:cNvSpPr>
            <a:spLocks noChangeAspect="1"/>
          </p:cNvSpPr>
          <p:nvPr/>
        </p:nvSpPr>
        <p:spPr bwMode="auto">
          <a:xfrm>
            <a:off x="5175148" y="3528500"/>
            <a:ext cx="1075875" cy="570901"/>
          </a:xfrm>
          <a:custGeom>
            <a:avLst/>
            <a:gdLst>
              <a:gd name="T0" fmla="*/ 2147483647 w 1393"/>
              <a:gd name="T1" fmla="*/ 2147483647 h 917"/>
              <a:gd name="T2" fmla="*/ 2147483647 w 1393"/>
              <a:gd name="T3" fmla="*/ 2147483647 h 917"/>
              <a:gd name="T4" fmla="*/ 2147483647 w 1393"/>
              <a:gd name="T5" fmla="*/ 2147483647 h 917"/>
              <a:gd name="T6" fmla="*/ 2147483647 w 1393"/>
              <a:gd name="T7" fmla="*/ 2147483647 h 917"/>
              <a:gd name="T8" fmla="*/ 2147483647 w 1393"/>
              <a:gd name="T9" fmla="*/ 2147483647 h 917"/>
              <a:gd name="T10" fmla="*/ 2147483647 w 1393"/>
              <a:gd name="T11" fmla="*/ 2147483647 h 917"/>
              <a:gd name="T12" fmla="*/ 2147483647 w 1393"/>
              <a:gd name="T13" fmla="*/ 2147483647 h 917"/>
              <a:gd name="T14" fmla="*/ 2147483647 w 1393"/>
              <a:gd name="T15" fmla="*/ 2147483647 h 917"/>
              <a:gd name="T16" fmla="*/ 2147483647 w 1393"/>
              <a:gd name="T17" fmla="*/ 2147483647 h 917"/>
              <a:gd name="T18" fmla="*/ 2147483647 w 1393"/>
              <a:gd name="T19" fmla="*/ 2147483647 h 917"/>
              <a:gd name="T20" fmla="*/ 2147483647 w 1393"/>
              <a:gd name="T21" fmla="*/ 2147483647 h 917"/>
              <a:gd name="T22" fmla="*/ 2147483647 w 1393"/>
              <a:gd name="T23" fmla="*/ 2147483647 h 917"/>
              <a:gd name="T24" fmla="*/ 2147483647 w 1393"/>
              <a:gd name="T25" fmla="*/ 2147483647 h 917"/>
              <a:gd name="T26" fmla="*/ 2147483647 w 1393"/>
              <a:gd name="T27" fmla="*/ 2147483647 h 917"/>
              <a:gd name="T28" fmla="*/ 2147483647 w 1393"/>
              <a:gd name="T29" fmla="*/ 2147483647 h 917"/>
              <a:gd name="T30" fmla="*/ 2147483647 w 1393"/>
              <a:gd name="T31" fmla="*/ 2147483647 h 917"/>
              <a:gd name="T32" fmla="*/ 2147483647 w 1393"/>
              <a:gd name="T33" fmla="*/ 2147483647 h 917"/>
              <a:gd name="T34" fmla="*/ 2147483647 w 1393"/>
              <a:gd name="T35" fmla="*/ 2147483647 h 917"/>
              <a:gd name="T36" fmla="*/ 2147483647 w 1393"/>
              <a:gd name="T37" fmla="*/ 2147483647 h 917"/>
              <a:gd name="T38" fmla="*/ 2147483647 w 1393"/>
              <a:gd name="T39" fmla="*/ 2147483647 h 917"/>
              <a:gd name="T40" fmla="*/ 2147483647 w 1393"/>
              <a:gd name="T41" fmla="*/ 2147483647 h 917"/>
              <a:gd name="T42" fmla="*/ 2147483647 w 1393"/>
              <a:gd name="T43" fmla="*/ 2147483647 h 917"/>
              <a:gd name="T44" fmla="*/ 1142086653 w 1393"/>
              <a:gd name="T45" fmla="*/ 2147483647 h 917"/>
              <a:gd name="T46" fmla="*/ 1522957365 w 1393"/>
              <a:gd name="T47" fmla="*/ 2147483647 h 917"/>
              <a:gd name="T48" fmla="*/ 2147483647 w 1393"/>
              <a:gd name="T49" fmla="*/ 2147483647 h 917"/>
              <a:gd name="T50" fmla="*/ 2147483647 w 1393"/>
              <a:gd name="T51" fmla="*/ 2147483647 h 917"/>
              <a:gd name="T52" fmla="*/ 2147483647 w 1393"/>
              <a:gd name="T53" fmla="*/ 2147483647 h 917"/>
              <a:gd name="T54" fmla="*/ 2147483647 w 1393"/>
              <a:gd name="T55" fmla="*/ 2147483647 h 917"/>
              <a:gd name="T56" fmla="*/ 2147483647 w 1393"/>
              <a:gd name="T57" fmla="*/ 2147483647 h 917"/>
              <a:gd name="T58" fmla="*/ 2147483647 w 1393"/>
              <a:gd name="T59" fmla="*/ 0 h 917"/>
              <a:gd name="T60" fmla="*/ 2147483647 w 1393"/>
              <a:gd name="T61" fmla="*/ 1694645828 h 917"/>
              <a:gd name="T62" fmla="*/ 2147483647 w 1393"/>
              <a:gd name="T63" fmla="*/ 2147483647 h 917"/>
              <a:gd name="T64" fmla="*/ 2147483647 w 1393"/>
              <a:gd name="T65" fmla="*/ 2147483647 h 917"/>
              <a:gd name="T66" fmla="*/ 2147483647 w 1393"/>
              <a:gd name="T67" fmla="*/ 2147483647 h 917"/>
              <a:gd name="T68" fmla="*/ 2147483647 w 1393"/>
              <a:gd name="T69" fmla="*/ 2147483647 h 917"/>
              <a:gd name="T70" fmla="*/ 2147483647 w 1393"/>
              <a:gd name="T71" fmla="*/ 2147483647 h 917"/>
              <a:gd name="T72" fmla="*/ 2147483647 w 1393"/>
              <a:gd name="T73" fmla="*/ 2147483647 h 917"/>
              <a:gd name="T74" fmla="*/ 2147483647 w 1393"/>
              <a:gd name="T75" fmla="*/ 2147483647 h 917"/>
              <a:gd name="T76" fmla="*/ 2147483647 w 1393"/>
              <a:gd name="T77" fmla="*/ 2147483647 h 917"/>
              <a:gd name="T78" fmla="*/ 2147483647 w 1393"/>
              <a:gd name="T79" fmla="*/ 2147483647 h 917"/>
              <a:gd name="T80" fmla="*/ 2147483647 w 1393"/>
              <a:gd name="T81" fmla="*/ 2147483647 h 917"/>
              <a:gd name="T82" fmla="*/ 2147483647 w 1393"/>
              <a:gd name="T83" fmla="*/ 2147483647 h 917"/>
              <a:gd name="T84" fmla="*/ 2147483647 w 1393"/>
              <a:gd name="T85" fmla="*/ 2147483647 h 917"/>
              <a:gd name="T86" fmla="*/ 2147483647 w 1393"/>
              <a:gd name="T87" fmla="*/ 2147483647 h 917"/>
              <a:gd name="T88" fmla="*/ 2147483647 w 1393"/>
              <a:gd name="T89" fmla="*/ 2147483647 h 917"/>
              <a:gd name="T90" fmla="*/ 2147483647 w 1393"/>
              <a:gd name="T91" fmla="*/ 2147483647 h 917"/>
              <a:gd name="T92" fmla="*/ 2147483647 w 1393"/>
              <a:gd name="T93" fmla="*/ 2147483647 h 917"/>
              <a:gd name="T94" fmla="*/ 2147483647 w 1393"/>
              <a:gd name="T95" fmla="*/ 2147483647 h 917"/>
              <a:gd name="T96" fmla="*/ 2147483647 w 1393"/>
              <a:gd name="T97" fmla="*/ 2147483647 h 9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93" h="917">
                <a:moveTo>
                  <a:pt x="1379" y="292"/>
                </a:moveTo>
                <a:lnTo>
                  <a:pt x="1379" y="312"/>
                </a:lnTo>
                <a:lnTo>
                  <a:pt x="1380" y="334"/>
                </a:lnTo>
                <a:lnTo>
                  <a:pt x="1380" y="351"/>
                </a:lnTo>
                <a:lnTo>
                  <a:pt x="1380" y="379"/>
                </a:lnTo>
                <a:lnTo>
                  <a:pt x="1380" y="383"/>
                </a:lnTo>
                <a:lnTo>
                  <a:pt x="1382" y="417"/>
                </a:lnTo>
                <a:lnTo>
                  <a:pt x="1383" y="454"/>
                </a:lnTo>
                <a:lnTo>
                  <a:pt x="1383" y="461"/>
                </a:lnTo>
                <a:lnTo>
                  <a:pt x="1383" y="488"/>
                </a:lnTo>
                <a:lnTo>
                  <a:pt x="1384" y="529"/>
                </a:lnTo>
                <a:lnTo>
                  <a:pt x="1385" y="559"/>
                </a:lnTo>
                <a:lnTo>
                  <a:pt x="1385" y="586"/>
                </a:lnTo>
                <a:lnTo>
                  <a:pt x="1386" y="593"/>
                </a:lnTo>
                <a:lnTo>
                  <a:pt x="1386" y="623"/>
                </a:lnTo>
                <a:lnTo>
                  <a:pt x="1387" y="667"/>
                </a:lnTo>
                <a:lnTo>
                  <a:pt x="1388" y="701"/>
                </a:lnTo>
                <a:lnTo>
                  <a:pt x="1388" y="707"/>
                </a:lnTo>
                <a:lnTo>
                  <a:pt x="1390" y="753"/>
                </a:lnTo>
                <a:lnTo>
                  <a:pt x="1391" y="790"/>
                </a:lnTo>
                <a:lnTo>
                  <a:pt x="1391" y="795"/>
                </a:lnTo>
                <a:lnTo>
                  <a:pt x="1391" y="802"/>
                </a:lnTo>
                <a:lnTo>
                  <a:pt x="1392" y="853"/>
                </a:lnTo>
                <a:lnTo>
                  <a:pt x="1393" y="877"/>
                </a:lnTo>
                <a:lnTo>
                  <a:pt x="1393" y="885"/>
                </a:lnTo>
                <a:lnTo>
                  <a:pt x="1393" y="894"/>
                </a:lnTo>
                <a:lnTo>
                  <a:pt x="1393" y="902"/>
                </a:lnTo>
                <a:lnTo>
                  <a:pt x="1393" y="904"/>
                </a:lnTo>
                <a:lnTo>
                  <a:pt x="1392" y="904"/>
                </a:lnTo>
                <a:lnTo>
                  <a:pt x="1369" y="904"/>
                </a:lnTo>
                <a:lnTo>
                  <a:pt x="1320" y="905"/>
                </a:lnTo>
                <a:lnTo>
                  <a:pt x="1308" y="907"/>
                </a:lnTo>
                <a:lnTo>
                  <a:pt x="1275" y="908"/>
                </a:lnTo>
                <a:lnTo>
                  <a:pt x="1263" y="908"/>
                </a:lnTo>
                <a:lnTo>
                  <a:pt x="1246" y="908"/>
                </a:lnTo>
                <a:lnTo>
                  <a:pt x="1228" y="909"/>
                </a:lnTo>
                <a:lnTo>
                  <a:pt x="1224" y="909"/>
                </a:lnTo>
                <a:lnTo>
                  <a:pt x="1204" y="909"/>
                </a:lnTo>
                <a:lnTo>
                  <a:pt x="1196" y="909"/>
                </a:lnTo>
                <a:lnTo>
                  <a:pt x="1173" y="911"/>
                </a:lnTo>
                <a:lnTo>
                  <a:pt x="1157" y="911"/>
                </a:lnTo>
                <a:lnTo>
                  <a:pt x="1140" y="911"/>
                </a:lnTo>
                <a:lnTo>
                  <a:pt x="1133" y="911"/>
                </a:lnTo>
                <a:lnTo>
                  <a:pt x="1133" y="912"/>
                </a:lnTo>
                <a:lnTo>
                  <a:pt x="1111" y="912"/>
                </a:lnTo>
                <a:lnTo>
                  <a:pt x="1051" y="914"/>
                </a:lnTo>
                <a:lnTo>
                  <a:pt x="1035" y="914"/>
                </a:lnTo>
                <a:lnTo>
                  <a:pt x="1017" y="914"/>
                </a:lnTo>
                <a:lnTo>
                  <a:pt x="993" y="914"/>
                </a:lnTo>
                <a:lnTo>
                  <a:pt x="970" y="915"/>
                </a:lnTo>
                <a:lnTo>
                  <a:pt x="946" y="915"/>
                </a:lnTo>
                <a:lnTo>
                  <a:pt x="919" y="915"/>
                </a:lnTo>
                <a:lnTo>
                  <a:pt x="888" y="915"/>
                </a:lnTo>
                <a:lnTo>
                  <a:pt x="876" y="915"/>
                </a:lnTo>
                <a:lnTo>
                  <a:pt x="859" y="917"/>
                </a:lnTo>
                <a:lnTo>
                  <a:pt x="852" y="917"/>
                </a:lnTo>
                <a:lnTo>
                  <a:pt x="817" y="917"/>
                </a:lnTo>
                <a:lnTo>
                  <a:pt x="796" y="917"/>
                </a:lnTo>
                <a:lnTo>
                  <a:pt x="759" y="917"/>
                </a:lnTo>
                <a:lnTo>
                  <a:pt x="749" y="917"/>
                </a:lnTo>
                <a:lnTo>
                  <a:pt x="738" y="917"/>
                </a:lnTo>
                <a:lnTo>
                  <a:pt x="735" y="917"/>
                </a:lnTo>
                <a:lnTo>
                  <a:pt x="704" y="917"/>
                </a:lnTo>
                <a:lnTo>
                  <a:pt x="693" y="917"/>
                </a:lnTo>
                <a:lnTo>
                  <a:pt x="688" y="917"/>
                </a:lnTo>
                <a:lnTo>
                  <a:pt x="665" y="917"/>
                </a:lnTo>
                <a:lnTo>
                  <a:pt x="657" y="917"/>
                </a:lnTo>
                <a:lnTo>
                  <a:pt x="618" y="915"/>
                </a:lnTo>
                <a:lnTo>
                  <a:pt x="605" y="915"/>
                </a:lnTo>
                <a:lnTo>
                  <a:pt x="571" y="915"/>
                </a:lnTo>
                <a:lnTo>
                  <a:pt x="507" y="914"/>
                </a:lnTo>
                <a:lnTo>
                  <a:pt x="500" y="914"/>
                </a:lnTo>
                <a:lnTo>
                  <a:pt x="485" y="914"/>
                </a:lnTo>
                <a:lnTo>
                  <a:pt x="477" y="914"/>
                </a:lnTo>
                <a:lnTo>
                  <a:pt x="469" y="914"/>
                </a:lnTo>
                <a:lnTo>
                  <a:pt x="397" y="912"/>
                </a:lnTo>
                <a:lnTo>
                  <a:pt x="384" y="911"/>
                </a:lnTo>
                <a:lnTo>
                  <a:pt x="382" y="911"/>
                </a:lnTo>
                <a:lnTo>
                  <a:pt x="376" y="911"/>
                </a:lnTo>
                <a:lnTo>
                  <a:pt x="366" y="911"/>
                </a:lnTo>
                <a:lnTo>
                  <a:pt x="360" y="909"/>
                </a:lnTo>
                <a:lnTo>
                  <a:pt x="277" y="908"/>
                </a:lnTo>
                <a:lnTo>
                  <a:pt x="265" y="908"/>
                </a:lnTo>
                <a:lnTo>
                  <a:pt x="205" y="907"/>
                </a:lnTo>
                <a:lnTo>
                  <a:pt x="195" y="907"/>
                </a:lnTo>
                <a:lnTo>
                  <a:pt x="184" y="905"/>
                </a:lnTo>
                <a:lnTo>
                  <a:pt x="172" y="905"/>
                </a:lnTo>
                <a:lnTo>
                  <a:pt x="125" y="904"/>
                </a:lnTo>
                <a:lnTo>
                  <a:pt x="91" y="902"/>
                </a:lnTo>
                <a:lnTo>
                  <a:pt x="54" y="901"/>
                </a:lnTo>
                <a:lnTo>
                  <a:pt x="44" y="901"/>
                </a:lnTo>
                <a:lnTo>
                  <a:pt x="3" y="900"/>
                </a:lnTo>
                <a:lnTo>
                  <a:pt x="0" y="900"/>
                </a:lnTo>
                <a:lnTo>
                  <a:pt x="1" y="860"/>
                </a:lnTo>
                <a:lnTo>
                  <a:pt x="3" y="823"/>
                </a:lnTo>
                <a:lnTo>
                  <a:pt x="4" y="782"/>
                </a:lnTo>
                <a:lnTo>
                  <a:pt x="5" y="748"/>
                </a:lnTo>
                <a:lnTo>
                  <a:pt x="6" y="711"/>
                </a:lnTo>
                <a:lnTo>
                  <a:pt x="6" y="705"/>
                </a:lnTo>
                <a:lnTo>
                  <a:pt x="8" y="677"/>
                </a:lnTo>
                <a:lnTo>
                  <a:pt x="10" y="599"/>
                </a:lnTo>
                <a:lnTo>
                  <a:pt x="11" y="561"/>
                </a:lnTo>
                <a:lnTo>
                  <a:pt x="12" y="519"/>
                </a:lnTo>
                <a:lnTo>
                  <a:pt x="12" y="518"/>
                </a:lnTo>
                <a:lnTo>
                  <a:pt x="13" y="487"/>
                </a:lnTo>
                <a:lnTo>
                  <a:pt x="13" y="466"/>
                </a:lnTo>
                <a:lnTo>
                  <a:pt x="16" y="414"/>
                </a:lnTo>
                <a:lnTo>
                  <a:pt x="16" y="412"/>
                </a:lnTo>
                <a:lnTo>
                  <a:pt x="16" y="390"/>
                </a:lnTo>
                <a:lnTo>
                  <a:pt x="17" y="359"/>
                </a:lnTo>
                <a:lnTo>
                  <a:pt x="19" y="300"/>
                </a:lnTo>
                <a:lnTo>
                  <a:pt x="19" y="285"/>
                </a:lnTo>
                <a:lnTo>
                  <a:pt x="19" y="277"/>
                </a:lnTo>
                <a:lnTo>
                  <a:pt x="20" y="263"/>
                </a:lnTo>
                <a:lnTo>
                  <a:pt x="20" y="260"/>
                </a:lnTo>
                <a:lnTo>
                  <a:pt x="21" y="188"/>
                </a:lnTo>
                <a:lnTo>
                  <a:pt x="22" y="151"/>
                </a:lnTo>
                <a:lnTo>
                  <a:pt x="24" y="129"/>
                </a:lnTo>
                <a:lnTo>
                  <a:pt x="24" y="128"/>
                </a:lnTo>
                <a:lnTo>
                  <a:pt x="27" y="0"/>
                </a:lnTo>
                <a:lnTo>
                  <a:pt x="142" y="6"/>
                </a:lnTo>
                <a:lnTo>
                  <a:pt x="149" y="6"/>
                </a:lnTo>
                <a:lnTo>
                  <a:pt x="158" y="6"/>
                </a:lnTo>
                <a:lnTo>
                  <a:pt x="194" y="7"/>
                </a:lnTo>
                <a:lnTo>
                  <a:pt x="240" y="9"/>
                </a:lnTo>
                <a:lnTo>
                  <a:pt x="260" y="10"/>
                </a:lnTo>
                <a:lnTo>
                  <a:pt x="262" y="10"/>
                </a:lnTo>
                <a:lnTo>
                  <a:pt x="264" y="10"/>
                </a:lnTo>
                <a:lnTo>
                  <a:pt x="296" y="12"/>
                </a:lnTo>
                <a:lnTo>
                  <a:pt x="330" y="13"/>
                </a:lnTo>
                <a:lnTo>
                  <a:pt x="363" y="13"/>
                </a:lnTo>
                <a:lnTo>
                  <a:pt x="365" y="13"/>
                </a:lnTo>
                <a:lnTo>
                  <a:pt x="374" y="13"/>
                </a:lnTo>
                <a:lnTo>
                  <a:pt x="431" y="14"/>
                </a:lnTo>
                <a:lnTo>
                  <a:pt x="465" y="16"/>
                </a:lnTo>
                <a:lnTo>
                  <a:pt x="511" y="16"/>
                </a:lnTo>
                <a:lnTo>
                  <a:pt x="522" y="17"/>
                </a:lnTo>
                <a:lnTo>
                  <a:pt x="546" y="17"/>
                </a:lnTo>
                <a:lnTo>
                  <a:pt x="555" y="17"/>
                </a:lnTo>
                <a:lnTo>
                  <a:pt x="567" y="17"/>
                </a:lnTo>
                <a:lnTo>
                  <a:pt x="601" y="17"/>
                </a:lnTo>
                <a:lnTo>
                  <a:pt x="624" y="17"/>
                </a:lnTo>
                <a:lnTo>
                  <a:pt x="627" y="17"/>
                </a:lnTo>
                <a:lnTo>
                  <a:pt x="645" y="17"/>
                </a:lnTo>
                <a:lnTo>
                  <a:pt x="667" y="19"/>
                </a:lnTo>
                <a:lnTo>
                  <a:pt x="668" y="19"/>
                </a:lnTo>
                <a:lnTo>
                  <a:pt x="691" y="19"/>
                </a:lnTo>
                <a:lnTo>
                  <a:pt x="709" y="19"/>
                </a:lnTo>
                <a:lnTo>
                  <a:pt x="736" y="19"/>
                </a:lnTo>
                <a:lnTo>
                  <a:pt x="759" y="19"/>
                </a:lnTo>
                <a:lnTo>
                  <a:pt x="771" y="19"/>
                </a:lnTo>
                <a:lnTo>
                  <a:pt x="781" y="19"/>
                </a:lnTo>
                <a:lnTo>
                  <a:pt x="791" y="19"/>
                </a:lnTo>
                <a:lnTo>
                  <a:pt x="826" y="19"/>
                </a:lnTo>
                <a:lnTo>
                  <a:pt x="872" y="19"/>
                </a:lnTo>
                <a:lnTo>
                  <a:pt x="873" y="19"/>
                </a:lnTo>
                <a:lnTo>
                  <a:pt x="893" y="19"/>
                </a:lnTo>
                <a:lnTo>
                  <a:pt x="916" y="17"/>
                </a:lnTo>
                <a:lnTo>
                  <a:pt x="954" y="17"/>
                </a:lnTo>
                <a:lnTo>
                  <a:pt x="962" y="17"/>
                </a:lnTo>
                <a:lnTo>
                  <a:pt x="975" y="17"/>
                </a:lnTo>
                <a:lnTo>
                  <a:pt x="984" y="17"/>
                </a:lnTo>
                <a:lnTo>
                  <a:pt x="1029" y="16"/>
                </a:lnTo>
                <a:lnTo>
                  <a:pt x="1036" y="16"/>
                </a:lnTo>
                <a:lnTo>
                  <a:pt x="1052" y="16"/>
                </a:lnTo>
                <a:lnTo>
                  <a:pt x="1074" y="16"/>
                </a:lnTo>
                <a:lnTo>
                  <a:pt x="1076" y="16"/>
                </a:lnTo>
                <a:lnTo>
                  <a:pt x="1097" y="14"/>
                </a:lnTo>
                <a:lnTo>
                  <a:pt x="1117" y="14"/>
                </a:lnTo>
                <a:lnTo>
                  <a:pt x="1120" y="14"/>
                </a:lnTo>
                <a:lnTo>
                  <a:pt x="1143" y="14"/>
                </a:lnTo>
                <a:lnTo>
                  <a:pt x="1157" y="13"/>
                </a:lnTo>
                <a:lnTo>
                  <a:pt x="1239" y="12"/>
                </a:lnTo>
                <a:lnTo>
                  <a:pt x="1244" y="12"/>
                </a:lnTo>
                <a:lnTo>
                  <a:pt x="1279" y="47"/>
                </a:lnTo>
                <a:lnTo>
                  <a:pt x="1297" y="47"/>
                </a:lnTo>
                <a:lnTo>
                  <a:pt x="1303" y="40"/>
                </a:lnTo>
                <a:lnTo>
                  <a:pt x="1314" y="46"/>
                </a:lnTo>
                <a:lnTo>
                  <a:pt x="1324" y="61"/>
                </a:lnTo>
                <a:lnTo>
                  <a:pt x="1324" y="88"/>
                </a:lnTo>
                <a:lnTo>
                  <a:pt x="1303" y="105"/>
                </a:lnTo>
                <a:lnTo>
                  <a:pt x="1294" y="122"/>
                </a:lnTo>
                <a:lnTo>
                  <a:pt x="1284" y="149"/>
                </a:lnTo>
                <a:lnTo>
                  <a:pt x="1295" y="159"/>
                </a:lnTo>
                <a:lnTo>
                  <a:pt x="1302" y="173"/>
                </a:lnTo>
                <a:lnTo>
                  <a:pt x="1310" y="182"/>
                </a:lnTo>
                <a:lnTo>
                  <a:pt x="1327" y="195"/>
                </a:lnTo>
                <a:lnTo>
                  <a:pt x="1328" y="223"/>
                </a:lnTo>
                <a:lnTo>
                  <a:pt x="1347" y="246"/>
                </a:lnTo>
                <a:lnTo>
                  <a:pt x="1352" y="254"/>
                </a:lnTo>
                <a:lnTo>
                  <a:pt x="1375" y="258"/>
                </a:lnTo>
                <a:lnTo>
                  <a:pt x="1379" y="257"/>
                </a:lnTo>
                <a:lnTo>
                  <a:pt x="1379" y="267"/>
                </a:lnTo>
                <a:lnTo>
                  <a:pt x="1378" y="268"/>
                </a:lnTo>
                <a:lnTo>
                  <a:pt x="1378" y="271"/>
                </a:lnTo>
                <a:lnTo>
                  <a:pt x="1379" y="29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8" name="Freeform 28"/>
          <p:cNvSpPr>
            <a:spLocks noChangeAspect="1"/>
          </p:cNvSpPr>
          <p:nvPr/>
        </p:nvSpPr>
        <p:spPr bwMode="auto">
          <a:xfrm>
            <a:off x="5856873" y="1818966"/>
            <a:ext cx="960844" cy="1073612"/>
          </a:xfrm>
          <a:custGeom>
            <a:avLst/>
            <a:gdLst>
              <a:gd name="T0" fmla="*/ 2147483647 w 1245"/>
              <a:gd name="T1" fmla="*/ 2147483647 h 1732"/>
              <a:gd name="T2" fmla="*/ 2147483647 w 1245"/>
              <a:gd name="T3" fmla="*/ 2147483647 h 1732"/>
              <a:gd name="T4" fmla="*/ 2147483647 w 1245"/>
              <a:gd name="T5" fmla="*/ 2147483647 h 1732"/>
              <a:gd name="T6" fmla="*/ 2147483647 w 1245"/>
              <a:gd name="T7" fmla="*/ 2147483647 h 1732"/>
              <a:gd name="T8" fmla="*/ 2147483647 w 1245"/>
              <a:gd name="T9" fmla="*/ 2147483647 h 1732"/>
              <a:gd name="T10" fmla="*/ 2147483647 w 1245"/>
              <a:gd name="T11" fmla="*/ 2147483647 h 1732"/>
              <a:gd name="T12" fmla="*/ 2147483647 w 1245"/>
              <a:gd name="T13" fmla="*/ 2147483647 h 1732"/>
              <a:gd name="T14" fmla="*/ 2147483647 w 1245"/>
              <a:gd name="T15" fmla="*/ 2147483647 h 1732"/>
              <a:gd name="T16" fmla="*/ 2147483647 w 1245"/>
              <a:gd name="T17" fmla="*/ 2147483647 h 1732"/>
              <a:gd name="T18" fmla="*/ 0 w 1245"/>
              <a:gd name="T19" fmla="*/ 2147483647 h 1732"/>
              <a:gd name="T20" fmla="*/ 2147483647 w 1245"/>
              <a:gd name="T21" fmla="*/ 0 h 1732"/>
              <a:gd name="T22" fmla="*/ 2147483647 w 1245"/>
              <a:gd name="T23" fmla="*/ 2147483647 h 1732"/>
              <a:gd name="T24" fmla="*/ 2147483647 w 1245"/>
              <a:gd name="T25" fmla="*/ 2147483647 h 1732"/>
              <a:gd name="T26" fmla="*/ 2147483647 w 1245"/>
              <a:gd name="T27" fmla="*/ 2147483647 h 1732"/>
              <a:gd name="T28" fmla="*/ 2147483647 w 1245"/>
              <a:gd name="T29" fmla="*/ 2147483647 h 1732"/>
              <a:gd name="T30" fmla="*/ 2147483647 w 1245"/>
              <a:gd name="T31" fmla="*/ 2147483647 h 1732"/>
              <a:gd name="T32" fmla="*/ 2147483647 w 1245"/>
              <a:gd name="T33" fmla="*/ 2147483647 h 1732"/>
              <a:gd name="T34" fmla="*/ 2147483647 w 1245"/>
              <a:gd name="T35" fmla="*/ 2147483647 h 1732"/>
              <a:gd name="T36" fmla="*/ 2147483647 w 1245"/>
              <a:gd name="T37" fmla="*/ 2147483647 h 1732"/>
              <a:gd name="T38" fmla="*/ 2147483647 w 1245"/>
              <a:gd name="T39" fmla="*/ 2147483647 h 1732"/>
              <a:gd name="T40" fmla="*/ 2147483647 w 1245"/>
              <a:gd name="T41" fmla="*/ 2147483647 h 1732"/>
              <a:gd name="T42" fmla="*/ 2147483647 w 1245"/>
              <a:gd name="T43" fmla="*/ 2147483647 h 1732"/>
              <a:gd name="T44" fmla="*/ 2147483647 w 1245"/>
              <a:gd name="T45" fmla="*/ 2147483647 h 1732"/>
              <a:gd name="T46" fmla="*/ 2147483647 w 1245"/>
              <a:gd name="T47" fmla="*/ 2147483647 h 1732"/>
              <a:gd name="T48" fmla="*/ 2147483647 w 1245"/>
              <a:gd name="T49" fmla="*/ 2147483647 h 1732"/>
              <a:gd name="T50" fmla="*/ 2147483647 w 1245"/>
              <a:gd name="T51" fmla="*/ 2147483647 h 1732"/>
              <a:gd name="T52" fmla="*/ 2147483647 w 1245"/>
              <a:gd name="T53" fmla="*/ 2147483647 h 1732"/>
              <a:gd name="T54" fmla="*/ 2147483647 w 1245"/>
              <a:gd name="T55" fmla="*/ 2147483647 h 1732"/>
              <a:gd name="T56" fmla="*/ 2147483647 w 1245"/>
              <a:gd name="T57" fmla="*/ 2147483647 h 1732"/>
              <a:gd name="T58" fmla="*/ 2147483647 w 1245"/>
              <a:gd name="T59" fmla="*/ 2147483647 h 1732"/>
              <a:gd name="T60" fmla="*/ 2147483647 w 1245"/>
              <a:gd name="T61" fmla="*/ 2147483647 h 1732"/>
              <a:gd name="T62" fmla="*/ 2147483647 w 1245"/>
              <a:gd name="T63" fmla="*/ 2147483647 h 1732"/>
              <a:gd name="T64" fmla="*/ 2147483647 w 1245"/>
              <a:gd name="T65" fmla="*/ 2147483647 h 1732"/>
              <a:gd name="T66" fmla="*/ 2147483647 w 1245"/>
              <a:gd name="T67" fmla="*/ 2147483647 h 1732"/>
              <a:gd name="T68" fmla="*/ 2147483647 w 1245"/>
              <a:gd name="T69" fmla="*/ 2147483647 h 1732"/>
              <a:gd name="T70" fmla="*/ 2147483647 w 1245"/>
              <a:gd name="T71" fmla="*/ 2147483647 h 1732"/>
              <a:gd name="T72" fmla="*/ 2147483647 w 1245"/>
              <a:gd name="T73" fmla="*/ 2147483647 h 1732"/>
              <a:gd name="T74" fmla="*/ 2147483647 w 1245"/>
              <a:gd name="T75" fmla="*/ 2147483647 h 1732"/>
              <a:gd name="T76" fmla="*/ 2147483647 w 1245"/>
              <a:gd name="T77" fmla="*/ 2147483647 h 1732"/>
              <a:gd name="T78" fmla="*/ 2147483647 w 1245"/>
              <a:gd name="T79" fmla="*/ 2147483647 h 1732"/>
              <a:gd name="T80" fmla="*/ 2147483647 w 1245"/>
              <a:gd name="T81" fmla="*/ 2147483647 h 1732"/>
              <a:gd name="T82" fmla="*/ 2147483647 w 1245"/>
              <a:gd name="T83" fmla="*/ 2147483647 h 1732"/>
              <a:gd name="T84" fmla="*/ 2147483647 w 1245"/>
              <a:gd name="T85" fmla="*/ 2147483647 h 1732"/>
              <a:gd name="T86" fmla="*/ 2147483647 w 1245"/>
              <a:gd name="T87" fmla="*/ 2147483647 h 1732"/>
              <a:gd name="T88" fmla="*/ 2147483647 w 1245"/>
              <a:gd name="T89" fmla="*/ 2147483647 h 1732"/>
              <a:gd name="T90" fmla="*/ 2147483647 w 1245"/>
              <a:gd name="T91" fmla="*/ 2147483647 h 1732"/>
              <a:gd name="T92" fmla="*/ 2147483647 w 1245"/>
              <a:gd name="T93" fmla="*/ 2147483647 h 1732"/>
              <a:gd name="T94" fmla="*/ 2147483647 w 1245"/>
              <a:gd name="T95" fmla="*/ 2147483647 h 17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45" h="1732">
                <a:moveTo>
                  <a:pt x="138" y="1346"/>
                </a:moveTo>
                <a:lnTo>
                  <a:pt x="138" y="1295"/>
                </a:lnTo>
                <a:lnTo>
                  <a:pt x="137" y="1209"/>
                </a:lnTo>
                <a:lnTo>
                  <a:pt x="134" y="1191"/>
                </a:lnTo>
                <a:lnTo>
                  <a:pt x="128" y="1182"/>
                </a:lnTo>
                <a:lnTo>
                  <a:pt x="107" y="1169"/>
                </a:lnTo>
                <a:lnTo>
                  <a:pt x="72" y="1116"/>
                </a:lnTo>
                <a:lnTo>
                  <a:pt x="69" y="1105"/>
                </a:lnTo>
                <a:lnTo>
                  <a:pt x="102" y="1068"/>
                </a:lnTo>
                <a:lnTo>
                  <a:pt x="115" y="1013"/>
                </a:lnTo>
                <a:lnTo>
                  <a:pt x="113" y="994"/>
                </a:lnTo>
                <a:lnTo>
                  <a:pt x="113" y="987"/>
                </a:lnTo>
                <a:lnTo>
                  <a:pt x="104" y="892"/>
                </a:lnTo>
                <a:lnTo>
                  <a:pt x="85" y="848"/>
                </a:lnTo>
                <a:lnTo>
                  <a:pt x="78" y="811"/>
                </a:lnTo>
                <a:lnTo>
                  <a:pt x="77" y="810"/>
                </a:lnTo>
                <a:lnTo>
                  <a:pt x="74" y="810"/>
                </a:lnTo>
                <a:lnTo>
                  <a:pt x="78" y="738"/>
                </a:lnTo>
                <a:lnTo>
                  <a:pt x="70" y="701"/>
                </a:lnTo>
                <a:lnTo>
                  <a:pt x="66" y="657"/>
                </a:lnTo>
                <a:lnTo>
                  <a:pt x="67" y="647"/>
                </a:lnTo>
                <a:lnTo>
                  <a:pt x="67" y="631"/>
                </a:lnTo>
                <a:lnTo>
                  <a:pt x="65" y="606"/>
                </a:lnTo>
                <a:lnTo>
                  <a:pt x="67" y="603"/>
                </a:lnTo>
                <a:lnTo>
                  <a:pt x="63" y="594"/>
                </a:lnTo>
                <a:lnTo>
                  <a:pt x="65" y="592"/>
                </a:lnTo>
                <a:lnTo>
                  <a:pt x="64" y="555"/>
                </a:lnTo>
                <a:lnTo>
                  <a:pt x="63" y="555"/>
                </a:lnTo>
                <a:lnTo>
                  <a:pt x="59" y="521"/>
                </a:lnTo>
                <a:lnTo>
                  <a:pt x="57" y="505"/>
                </a:lnTo>
                <a:lnTo>
                  <a:pt x="35" y="445"/>
                </a:lnTo>
                <a:lnTo>
                  <a:pt x="18" y="362"/>
                </a:lnTo>
                <a:lnTo>
                  <a:pt x="15" y="359"/>
                </a:lnTo>
                <a:lnTo>
                  <a:pt x="15" y="353"/>
                </a:lnTo>
                <a:lnTo>
                  <a:pt x="18" y="349"/>
                </a:lnTo>
                <a:lnTo>
                  <a:pt x="16" y="287"/>
                </a:lnTo>
                <a:lnTo>
                  <a:pt x="11" y="251"/>
                </a:lnTo>
                <a:lnTo>
                  <a:pt x="6" y="159"/>
                </a:lnTo>
                <a:lnTo>
                  <a:pt x="8" y="155"/>
                </a:lnTo>
                <a:lnTo>
                  <a:pt x="0" y="119"/>
                </a:lnTo>
                <a:lnTo>
                  <a:pt x="130" y="116"/>
                </a:lnTo>
                <a:lnTo>
                  <a:pt x="304" y="114"/>
                </a:lnTo>
                <a:lnTo>
                  <a:pt x="330" y="112"/>
                </a:lnTo>
                <a:lnTo>
                  <a:pt x="328" y="0"/>
                </a:lnTo>
                <a:lnTo>
                  <a:pt x="359" y="3"/>
                </a:lnTo>
                <a:lnTo>
                  <a:pt x="382" y="17"/>
                </a:lnTo>
                <a:lnTo>
                  <a:pt x="406" y="170"/>
                </a:lnTo>
                <a:lnTo>
                  <a:pt x="423" y="190"/>
                </a:lnTo>
                <a:lnTo>
                  <a:pt x="448" y="194"/>
                </a:lnTo>
                <a:lnTo>
                  <a:pt x="473" y="193"/>
                </a:lnTo>
                <a:lnTo>
                  <a:pt x="478" y="206"/>
                </a:lnTo>
                <a:lnTo>
                  <a:pt x="543" y="210"/>
                </a:lnTo>
                <a:lnTo>
                  <a:pt x="552" y="243"/>
                </a:lnTo>
                <a:lnTo>
                  <a:pt x="591" y="237"/>
                </a:lnTo>
                <a:lnTo>
                  <a:pt x="605" y="226"/>
                </a:lnTo>
                <a:lnTo>
                  <a:pt x="604" y="219"/>
                </a:lnTo>
                <a:lnTo>
                  <a:pt x="645" y="202"/>
                </a:lnTo>
                <a:lnTo>
                  <a:pt x="664" y="204"/>
                </a:lnTo>
                <a:lnTo>
                  <a:pt x="685" y="202"/>
                </a:lnTo>
                <a:lnTo>
                  <a:pt x="722" y="226"/>
                </a:lnTo>
                <a:lnTo>
                  <a:pt x="737" y="224"/>
                </a:lnTo>
                <a:lnTo>
                  <a:pt x="741" y="254"/>
                </a:lnTo>
                <a:lnTo>
                  <a:pt x="760" y="253"/>
                </a:lnTo>
                <a:lnTo>
                  <a:pt x="783" y="314"/>
                </a:lnTo>
                <a:lnTo>
                  <a:pt x="800" y="305"/>
                </a:lnTo>
                <a:lnTo>
                  <a:pt x="796" y="278"/>
                </a:lnTo>
                <a:lnTo>
                  <a:pt x="829" y="271"/>
                </a:lnTo>
                <a:lnTo>
                  <a:pt x="842" y="281"/>
                </a:lnTo>
                <a:lnTo>
                  <a:pt x="846" y="302"/>
                </a:lnTo>
                <a:lnTo>
                  <a:pt x="877" y="314"/>
                </a:lnTo>
                <a:lnTo>
                  <a:pt x="926" y="349"/>
                </a:lnTo>
                <a:lnTo>
                  <a:pt x="962" y="343"/>
                </a:lnTo>
                <a:lnTo>
                  <a:pt x="1000" y="308"/>
                </a:lnTo>
                <a:lnTo>
                  <a:pt x="1029" y="288"/>
                </a:lnTo>
                <a:lnTo>
                  <a:pt x="1047" y="332"/>
                </a:lnTo>
                <a:lnTo>
                  <a:pt x="1066" y="323"/>
                </a:lnTo>
                <a:lnTo>
                  <a:pt x="1112" y="325"/>
                </a:lnTo>
                <a:lnTo>
                  <a:pt x="1144" y="318"/>
                </a:lnTo>
                <a:lnTo>
                  <a:pt x="1190" y="349"/>
                </a:lnTo>
                <a:lnTo>
                  <a:pt x="1209" y="336"/>
                </a:lnTo>
                <a:lnTo>
                  <a:pt x="1245" y="336"/>
                </a:lnTo>
                <a:lnTo>
                  <a:pt x="1173" y="397"/>
                </a:lnTo>
                <a:lnTo>
                  <a:pt x="1094" y="438"/>
                </a:lnTo>
                <a:lnTo>
                  <a:pt x="1055" y="470"/>
                </a:lnTo>
                <a:lnTo>
                  <a:pt x="1013" y="518"/>
                </a:lnTo>
                <a:lnTo>
                  <a:pt x="978" y="573"/>
                </a:lnTo>
                <a:lnTo>
                  <a:pt x="960" y="601"/>
                </a:lnTo>
                <a:lnTo>
                  <a:pt x="895" y="682"/>
                </a:lnTo>
                <a:lnTo>
                  <a:pt x="863" y="714"/>
                </a:lnTo>
                <a:lnTo>
                  <a:pt x="853" y="740"/>
                </a:lnTo>
                <a:lnTo>
                  <a:pt x="863" y="752"/>
                </a:lnTo>
                <a:lnTo>
                  <a:pt x="849" y="740"/>
                </a:lnTo>
                <a:lnTo>
                  <a:pt x="824" y="770"/>
                </a:lnTo>
                <a:lnTo>
                  <a:pt x="817" y="769"/>
                </a:lnTo>
                <a:lnTo>
                  <a:pt x="817" y="780"/>
                </a:lnTo>
                <a:lnTo>
                  <a:pt x="820" y="817"/>
                </a:lnTo>
                <a:lnTo>
                  <a:pt x="821" y="841"/>
                </a:lnTo>
                <a:lnTo>
                  <a:pt x="824" y="916"/>
                </a:lnTo>
                <a:lnTo>
                  <a:pt x="825" y="942"/>
                </a:lnTo>
                <a:lnTo>
                  <a:pt x="752" y="1014"/>
                </a:lnTo>
                <a:lnTo>
                  <a:pt x="738" y="1048"/>
                </a:lnTo>
                <a:lnTo>
                  <a:pt x="737" y="1048"/>
                </a:lnTo>
                <a:lnTo>
                  <a:pt x="732" y="1074"/>
                </a:lnTo>
                <a:lnTo>
                  <a:pt x="756" y="1099"/>
                </a:lnTo>
                <a:lnTo>
                  <a:pt x="764" y="1115"/>
                </a:lnTo>
                <a:lnTo>
                  <a:pt x="759" y="1176"/>
                </a:lnTo>
                <a:lnTo>
                  <a:pt x="758" y="1189"/>
                </a:lnTo>
                <a:lnTo>
                  <a:pt x="759" y="1199"/>
                </a:lnTo>
                <a:lnTo>
                  <a:pt x="758" y="1200"/>
                </a:lnTo>
                <a:lnTo>
                  <a:pt x="761" y="1226"/>
                </a:lnTo>
                <a:lnTo>
                  <a:pt x="759" y="1262"/>
                </a:lnTo>
                <a:lnTo>
                  <a:pt x="760" y="1304"/>
                </a:lnTo>
                <a:lnTo>
                  <a:pt x="757" y="1338"/>
                </a:lnTo>
                <a:lnTo>
                  <a:pt x="769" y="1346"/>
                </a:lnTo>
                <a:lnTo>
                  <a:pt x="775" y="1353"/>
                </a:lnTo>
                <a:lnTo>
                  <a:pt x="810" y="1387"/>
                </a:lnTo>
                <a:lnTo>
                  <a:pt x="841" y="1393"/>
                </a:lnTo>
                <a:lnTo>
                  <a:pt x="842" y="1394"/>
                </a:lnTo>
                <a:lnTo>
                  <a:pt x="845" y="1404"/>
                </a:lnTo>
                <a:lnTo>
                  <a:pt x="855" y="1417"/>
                </a:lnTo>
                <a:lnTo>
                  <a:pt x="860" y="1421"/>
                </a:lnTo>
                <a:lnTo>
                  <a:pt x="874" y="1426"/>
                </a:lnTo>
                <a:lnTo>
                  <a:pt x="882" y="1430"/>
                </a:lnTo>
                <a:lnTo>
                  <a:pt x="897" y="1438"/>
                </a:lnTo>
                <a:lnTo>
                  <a:pt x="918" y="1474"/>
                </a:lnTo>
                <a:lnTo>
                  <a:pt x="924" y="1489"/>
                </a:lnTo>
                <a:lnTo>
                  <a:pt x="950" y="1508"/>
                </a:lnTo>
                <a:lnTo>
                  <a:pt x="966" y="1528"/>
                </a:lnTo>
                <a:lnTo>
                  <a:pt x="977" y="1536"/>
                </a:lnTo>
                <a:lnTo>
                  <a:pt x="988" y="1538"/>
                </a:lnTo>
                <a:lnTo>
                  <a:pt x="999" y="1542"/>
                </a:lnTo>
                <a:lnTo>
                  <a:pt x="1001" y="1546"/>
                </a:lnTo>
                <a:lnTo>
                  <a:pt x="1010" y="1557"/>
                </a:lnTo>
                <a:lnTo>
                  <a:pt x="1025" y="1583"/>
                </a:lnTo>
                <a:lnTo>
                  <a:pt x="1028" y="1584"/>
                </a:lnTo>
                <a:lnTo>
                  <a:pt x="1034" y="1604"/>
                </a:lnTo>
                <a:lnTo>
                  <a:pt x="1034" y="1610"/>
                </a:lnTo>
                <a:lnTo>
                  <a:pt x="1033" y="1620"/>
                </a:lnTo>
                <a:lnTo>
                  <a:pt x="1033" y="1652"/>
                </a:lnTo>
                <a:lnTo>
                  <a:pt x="1040" y="1661"/>
                </a:lnTo>
                <a:lnTo>
                  <a:pt x="1045" y="1686"/>
                </a:lnTo>
                <a:lnTo>
                  <a:pt x="1039" y="1686"/>
                </a:lnTo>
                <a:lnTo>
                  <a:pt x="1026" y="1688"/>
                </a:lnTo>
                <a:lnTo>
                  <a:pt x="976" y="1691"/>
                </a:lnTo>
                <a:lnTo>
                  <a:pt x="974" y="1692"/>
                </a:lnTo>
                <a:lnTo>
                  <a:pt x="956" y="1694"/>
                </a:lnTo>
                <a:lnTo>
                  <a:pt x="896" y="1698"/>
                </a:lnTo>
                <a:lnTo>
                  <a:pt x="832" y="1702"/>
                </a:lnTo>
                <a:lnTo>
                  <a:pt x="815" y="1704"/>
                </a:lnTo>
                <a:lnTo>
                  <a:pt x="737" y="1708"/>
                </a:lnTo>
                <a:lnTo>
                  <a:pt x="734" y="1709"/>
                </a:lnTo>
                <a:lnTo>
                  <a:pt x="729" y="1709"/>
                </a:lnTo>
                <a:lnTo>
                  <a:pt x="673" y="1712"/>
                </a:lnTo>
                <a:lnTo>
                  <a:pt x="669" y="1712"/>
                </a:lnTo>
                <a:lnTo>
                  <a:pt x="653" y="1713"/>
                </a:lnTo>
                <a:lnTo>
                  <a:pt x="626" y="1715"/>
                </a:lnTo>
                <a:lnTo>
                  <a:pt x="591" y="1716"/>
                </a:lnTo>
                <a:lnTo>
                  <a:pt x="588" y="1716"/>
                </a:lnTo>
                <a:lnTo>
                  <a:pt x="570" y="1718"/>
                </a:lnTo>
                <a:lnTo>
                  <a:pt x="569" y="1718"/>
                </a:lnTo>
                <a:lnTo>
                  <a:pt x="566" y="1718"/>
                </a:lnTo>
                <a:lnTo>
                  <a:pt x="522" y="1719"/>
                </a:lnTo>
                <a:lnTo>
                  <a:pt x="501" y="1721"/>
                </a:lnTo>
                <a:lnTo>
                  <a:pt x="489" y="1721"/>
                </a:lnTo>
                <a:lnTo>
                  <a:pt x="453" y="1722"/>
                </a:lnTo>
                <a:lnTo>
                  <a:pt x="437" y="1723"/>
                </a:lnTo>
                <a:lnTo>
                  <a:pt x="418" y="1723"/>
                </a:lnTo>
                <a:lnTo>
                  <a:pt x="415" y="1723"/>
                </a:lnTo>
                <a:lnTo>
                  <a:pt x="408" y="1725"/>
                </a:lnTo>
                <a:lnTo>
                  <a:pt x="372" y="1726"/>
                </a:lnTo>
                <a:lnTo>
                  <a:pt x="350" y="1726"/>
                </a:lnTo>
                <a:lnTo>
                  <a:pt x="327" y="1728"/>
                </a:lnTo>
                <a:lnTo>
                  <a:pt x="316" y="1728"/>
                </a:lnTo>
                <a:lnTo>
                  <a:pt x="270" y="1729"/>
                </a:lnTo>
                <a:lnTo>
                  <a:pt x="264" y="1729"/>
                </a:lnTo>
                <a:lnTo>
                  <a:pt x="245" y="1729"/>
                </a:lnTo>
                <a:lnTo>
                  <a:pt x="233" y="1730"/>
                </a:lnTo>
                <a:lnTo>
                  <a:pt x="221" y="1730"/>
                </a:lnTo>
                <a:lnTo>
                  <a:pt x="211" y="1730"/>
                </a:lnTo>
                <a:lnTo>
                  <a:pt x="178" y="1732"/>
                </a:lnTo>
                <a:lnTo>
                  <a:pt x="157" y="1732"/>
                </a:lnTo>
                <a:lnTo>
                  <a:pt x="143" y="1732"/>
                </a:lnTo>
                <a:lnTo>
                  <a:pt x="143" y="1695"/>
                </a:lnTo>
                <a:lnTo>
                  <a:pt x="142" y="1658"/>
                </a:lnTo>
                <a:lnTo>
                  <a:pt x="142" y="1628"/>
                </a:lnTo>
                <a:lnTo>
                  <a:pt x="142" y="1584"/>
                </a:lnTo>
                <a:lnTo>
                  <a:pt x="141" y="1547"/>
                </a:lnTo>
                <a:lnTo>
                  <a:pt x="141" y="1526"/>
                </a:lnTo>
                <a:lnTo>
                  <a:pt x="139" y="1423"/>
                </a:lnTo>
                <a:lnTo>
                  <a:pt x="139" y="1399"/>
                </a:lnTo>
                <a:lnTo>
                  <a:pt x="139" y="1397"/>
                </a:lnTo>
                <a:lnTo>
                  <a:pt x="138" y="134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49" name="Freeform 29"/>
          <p:cNvSpPr>
            <a:spLocks noChangeAspect="1"/>
          </p:cNvSpPr>
          <p:nvPr/>
        </p:nvSpPr>
        <p:spPr bwMode="auto">
          <a:xfrm>
            <a:off x="6066637" y="3401632"/>
            <a:ext cx="981145" cy="840494"/>
          </a:xfrm>
          <a:custGeom>
            <a:avLst/>
            <a:gdLst>
              <a:gd name="T0" fmla="*/ 2147483647 w 1272"/>
              <a:gd name="T1" fmla="*/ 2147483647 h 1356"/>
              <a:gd name="T2" fmla="*/ 2147483647 w 1272"/>
              <a:gd name="T3" fmla="*/ 2147483647 h 1356"/>
              <a:gd name="T4" fmla="*/ 2147483647 w 1272"/>
              <a:gd name="T5" fmla="*/ 2147483647 h 1356"/>
              <a:gd name="T6" fmla="*/ 2147483647 w 1272"/>
              <a:gd name="T7" fmla="*/ 2147483647 h 1356"/>
              <a:gd name="T8" fmla="*/ 2147483647 w 1272"/>
              <a:gd name="T9" fmla="*/ 0 h 1356"/>
              <a:gd name="T10" fmla="*/ 2147483647 w 1272"/>
              <a:gd name="T11" fmla="*/ 2147483647 h 1356"/>
              <a:gd name="T12" fmla="*/ 2147483647 w 1272"/>
              <a:gd name="T13" fmla="*/ 2147483647 h 1356"/>
              <a:gd name="T14" fmla="*/ 2147483647 w 1272"/>
              <a:gd name="T15" fmla="*/ 2147483647 h 1356"/>
              <a:gd name="T16" fmla="*/ 2147483647 w 1272"/>
              <a:gd name="T17" fmla="*/ 2147483647 h 1356"/>
              <a:gd name="T18" fmla="*/ 2147483647 w 1272"/>
              <a:gd name="T19" fmla="*/ 2147483647 h 1356"/>
              <a:gd name="T20" fmla="*/ 2147483647 w 1272"/>
              <a:gd name="T21" fmla="*/ 2147483647 h 1356"/>
              <a:gd name="T22" fmla="*/ 2147483647 w 1272"/>
              <a:gd name="T23" fmla="*/ 2147483647 h 1356"/>
              <a:gd name="T24" fmla="*/ 2147483647 w 1272"/>
              <a:gd name="T25" fmla="*/ 2147483647 h 1356"/>
              <a:gd name="T26" fmla="*/ 2147483647 w 1272"/>
              <a:gd name="T27" fmla="*/ 2147483647 h 1356"/>
              <a:gd name="T28" fmla="*/ 2147483647 w 1272"/>
              <a:gd name="T29" fmla="*/ 2147483647 h 1356"/>
              <a:gd name="T30" fmla="*/ 2147483647 w 1272"/>
              <a:gd name="T31" fmla="*/ 2147483647 h 1356"/>
              <a:gd name="T32" fmla="*/ 2147483647 w 1272"/>
              <a:gd name="T33" fmla="*/ 2147483647 h 1356"/>
              <a:gd name="T34" fmla="*/ 2147483647 w 1272"/>
              <a:gd name="T35" fmla="*/ 2147483647 h 1356"/>
              <a:gd name="T36" fmla="*/ 2147483647 w 1272"/>
              <a:gd name="T37" fmla="*/ 2147483647 h 1356"/>
              <a:gd name="T38" fmla="*/ 2147483647 w 1272"/>
              <a:gd name="T39" fmla="*/ 2147483647 h 1356"/>
              <a:gd name="T40" fmla="*/ 2147483647 w 1272"/>
              <a:gd name="T41" fmla="*/ 2147483647 h 1356"/>
              <a:gd name="T42" fmla="*/ 2147483647 w 1272"/>
              <a:gd name="T43" fmla="*/ 2147483647 h 1356"/>
              <a:gd name="T44" fmla="*/ 2147483647 w 1272"/>
              <a:gd name="T45" fmla="*/ 2147483647 h 1356"/>
              <a:gd name="T46" fmla="*/ 2147483647 w 1272"/>
              <a:gd name="T47" fmla="*/ 2147483647 h 1356"/>
              <a:gd name="T48" fmla="*/ 2147483647 w 1272"/>
              <a:gd name="T49" fmla="*/ 2147483647 h 1356"/>
              <a:gd name="T50" fmla="*/ 2147483647 w 1272"/>
              <a:gd name="T51" fmla="*/ 2147483647 h 1356"/>
              <a:gd name="T52" fmla="*/ 2147483647 w 1272"/>
              <a:gd name="T53" fmla="*/ 2147483647 h 1356"/>
              <a:gd name="T54" fmla="*/ 2147483647 w 1272"/>
              <a:gd name="T55" fmla="*/ 2147483647 h 1356"/>
              <a:gd name="T56" fmla="*/ 2147483647 w 1272"/>
              <a:gd name="T57" fmla="*/ 2147483647 h 1356"/>
              <a:gd name="T58" fmla="*/ 2147483647 w 1272"/>
              <a:gd name="T59" fmla="*/ 2147483647 h 1356"/>
              <a:gd name="T60" fmla="*/ 2147483647 w 1272"/>
              <a:gd name="T61" fmla="*/ 2147483647 h 1356"/>
              <a:gd name="T62" fmla="*/ 2147483647 w 1272"/>
              <a:gd name="T63" fmla="*/ 2147483647 h 1356"/>
              <a:gd name="T64" fmla="*/ 2147483647 w 1272"/>
              <a:gd name="T65" fmla="*/ 2147483647 h 1356"/>
              <a:gd name="T66" fmla="*/ 2147483647 w 1272"/>
              <a:gd name="T67" fmla="*/ 2147483647 h 1356"/>
              <a:gd name="T68" fmla="*/ 2147483647 w 1272"/>
              <a:gd name="T69" fmla="*/ 2147483647 h 1356"/>
              <a:gd name="T70" fmla="*/ 2147483647 w 1272"/>
              <a:gd name="T71" fmla="*/ 2147483647 h 1356"/>
              <a:gd name="T72" fmla="*/ 2147483647 w 1272"/>
              <a:gd name="T73" fmla="*/ 2147483647 h 1356"/>
              <a:gd name="T74" fmla="*/ 2147483647 w 1272"/>
              <a:gd name="T75" fmla="*/ 2147483647 h 1356"/>
              <a:gd name="T76" fmla="*/ 2147483647 w 1272"/>
              <a:gd name="T77" fmla="*/ 2147483647 h 1356"/>
              <a:gd name="T78" fmla="*/ 2147483647 w 1272"/>
              <a:gd name="T79" fmla="*/ 2147483647 h 1356"/>
              <a:gd name="T80" fmla="*/ 2147483647 w 1272"/>
              <a:gd name="T81" fmla="*/ 2147483647 h 1356"/>
              <a:gd name="T82" fmla="*/ 2147483647 w 1272"/>
              <a:gd name="T83" fmla="*/ 2147483647 h 1356"/>
              <a:gd name="T84" fmla="*/ 2147483647 w 1272"/>
              <a:gd name="T85" fmla="*/ 2147483647 h 1356"/>
              <a:gd name="T86" fmla="*/ 2147483647 w 1272"/>
              <a:gd name="T87" fmla="*/ 2147483647 h 1356"/>
              <a:gd name="T88" fmla="*/ 2147483647 w 1272"/>
              <a:gd name="T89" fmla="*/ 2147483647 h 1356"/>
              <a:gd name="T90" fmla="*/ 2147483647 w 1272"/>
              <a:gd name="T91" fmla="*/ 2147483647 h 1356"/>
              <a:gd name="T92" fmla="*/ 2147483647 w 1272"/>
              <a:gd name="T93" fmla="*/ 2147483647 h 1356"/>
              <a:gd name="T94" fmla="*/ 2147483647 w 1272"/>
              <a:gd name="T95" fmla="*/ 2147483647 h 1356"/>
              <a:gd name="T96" fmla="*/ 2147483647 w 1272"/>
              <a:gd name="T97" fmla="*/ 2147483647 h 1356"/>
              <a:gd name="T98" fmla="*/ 2147483647 w 1272"/>
              <a:gd name="T99" fmla="*/ 2147483647 h 1356"/>
              <a:gd name="T100" fmla="*/ 1896260014 w 1272"/>
              <a:gd name="T101" fmla="*/ 2147483647 h 1356"/>
              <a:gd name="T102" fmla="*/ 2147483647 w 1272"/>
              <a:gd name="T103" fmla="*/ 2147483647 h 1356"/>
              <a:gd name="T104" fmla="*/ 2147483647 w 1272"/>
              <a:gd name="T105" fmla="*/ 2147483647 h 1356"/>
              <a:gd name="T106" fmla="*/ 2147483647 w 1272"/>
              <a:gd name="T107" fmla="*/ 2147483647 h 13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72" h="1356">
                <a:moveTo>
                  <a:pt x="277" y="40"/>
                </a:moveTo>
                <a:lnTo>
                  <a:pt x="315" y="39"/>
                </a:lnTo>
                <a:lnTo>
                  <a:pt x="318" y="37"/>
                </a:lnTo>
                <a:lnTo>
                  <a:pt x="358" y="34"/>
                </a:lnTo>
                <a:lnTo>
                  <a:pt x="359" y="34"/>
                </a:lnTo>
                <a:lnTo>
                  <a:pt x="363" y="34"/>
                </a:lnTo>
                <a:lnTo>
                  <a:pt x="397" y="31"/>
                </a:lnTo>
                <a:lnTo>
                  <a:pt x="407" y="31"/>
                </a:lnTo>
                <a:lnTo>
                  <a:pt x="418" y="30"/>
                </a:lnTo>
                <a:lnTo>
                  <a:pt x="430" y="30"/>
                </a:lnTo>
                <a:lnTo>
                  <a:pt x="452" y="29"/>
                </a:lnTo>
                <a:lnTo>
                  <a:pt x="479" y="26"/>
                </a:lnTo>
                <a:lnTo>
                  <a:pt x="497" y="24"/>
                </a:lnTo>
                <a:lnTo>
                  <a:pt x="542" y="20"/>
                </a:lnTo>
                <a:lnTo>
                  <a:pt x="548" y="19"/>
                </a:lnTo>
                <a:lnTo>
                  <a:pt x="562" y="19"/>
                </a:lnTo>
                <a:lnTo>
                  <a:pt x="587" y="16"/>
                </a:lnTo>
                <a:lnTo>
                  <a:pt x="613" y="13"/>
                </a:lnTo>
                <a:lnTo>
                  <a:pt x="631" y="12"/>
                </a:lnTo>
                <a:lnTo>
                  <a:pt x="634" y="12"/>
                </a:lnTo>
                <a:lnTo>
                  <a:pt x="644" y="10"/>
                </a:lnTo>
                <a:lnTo>
                  <a:pt x="665" y="7"/>
                </a:lnTo>
                <a:lnTo>
                  <a:pt x="671" y="7"/>
                </a:lnTo>
                <a:lnTo>
                  <a:pt x="686" y="6"/>
                </a:lnTo>
                <a:lnTo>
                  <a:pt x="724" y="0"/>
                </a:lnTo>
                <a:lnTo>
                  <a:pt x="726" y="3"/>
                </a:lnTo>
                <a:lnTo>
                  <a:pt x="726" y="4"/>
                </a:lnTo>
                <a:lnTo>
                  <a:pt x="743" y="20"/>
                </a:lnTo>
                <a:lnTo>
                  <a:pt x="767" y="60"/>
                </a:lnTo>
                <a:lnTo>
                  <a:pt x="783" y="65"/>
                </a:lnTo>
                <a:lnTo>
                  <a:pt x="781" y="68"/>
                </a:lnTo>
                <a:lnTo>
                  <a:pt x="779" y="70"/>
                </a:lnTo>
                <a:lnTo>
                  <a:pt x="771" y="105"/>
                </a:lnTo>
                <a:lnTo>
                  <a:pt x="771" y="107"/>
                </a:lnTo>
                <a:lnTo>
                  <a:pt x="771" y="119"/>
                </a:lnTo>
                <a:lnTo>
                  <a:pt x="771" y="142"/>
                </a:lnTo>
                <a:lnTo>
                  <a:pt x="780" y="179"/>
                </a:lnTo>
                <a:lnTo>
                  <a:pt x="787" y="195"/>
                </a:lnTo>
                <a:lnTo>
                  <a:pt x="786" y="216"/>
                </a:lnTo>
                <a:lnTo>
                  <a:pt x="799" y="234"/>
                </a:lnTo>
                <a:lnTo>
                  <a:pt x="803" y="250"/>
                </a:lnTo>
                <a:lnTo>
                  <a:pt x="802" y="253"/>
                </a:lnTo>
                <a:lnTo>
                  <a:pt x="813" y="270"/>
                </a:lnTo>
                <a:lnTo>
                  <a:pt x="814" y="271"/>
                </a:lnTo>
                <a:lnTo>
                  <a:pt x="820" y="275"/>
                </a:lnTo>
                <a:lnTo>
                  <a:pt x="824" y="281"/>
                </a:lnTo>
                <a:lnTo>
                  <a:pt x="840" y="295"/>
                </a:lnTo>
                <a:lnTo>
                  <a:pt x="844" y="309"/>
                </a:lnTo>
                <a:lnTo>
                  <a:pt x="853" y="311"/>
                </a:lnTo>
                <a:lnTo>
                  <a:pt x="874" y="343"/>
                </a:lnTo>
                <a:lnTo>
                  <a:pt x="886" y="351"/>
                </a:lnTo>
                <a:lnTo>
                  <a:pt x="904" y="365"/>
                </a:lnTo>
                <a:lnTo>
                  <a:pt x="922" y="387"/>
                </a:lnTo>
                <a:lnTo>
                  <a:pt x="929" y="399"/>
                </a:lnTo>
                <a:lnTo>
                  <a:pt x="936" y="427"/>
                </a:lnTo>
                <a:lnTo>
                  <a:pt x="939" y="465"/>
                </a:lnTo>
                <a:lnTo>
                  <a:pt x="944" y="484"/>
                </a:lnTo>
                <a:lnTo>
                  <a:pt x="960" y="502"/>
                </a:lnTo>
                <a:lnTo>
                  <a:pt x="966" y="499"/>
                </a:lnTo>
                <a:lnTo>
                  <a:pt x="982" y="471"/>
                </a:lnTo>
                <a:lnTo>
                  <a:pt x="996" y="474"/>
                </a:lnTo>
                <a:lnTo>
                  <a:pt x="1004" y="478"/>
                </a:lnTo>
                <a:lnTo>
                  <a:pt x="1014" y="481"/>
                </a:lnTo>
                <a:lnTo>
                  <a:pt x="1020" y="482"/>
                </a:lnTo>
                <a:lnTo>
                  <a:pt x="1044" y="499"/>
                </a:lnTo>
                <a:lnTo>
                  <a:pt x="1046" y="514"/>
                </a:lnTo>
                <a:lnTo>
                  <a:pt x="1045" y="515"/>
                </a:lnTo>
                <a:lnTo>
                  <a:pt x="1044" y="516"/>
                </a:lnTo>
                <a:lnTo>
                  <a:pt x="1037" y="524"/>
                </a:lnTo>
                <a:lnTo>
                  <a:pt x="1036" y="531"/>
                </a:lnTo>
                <a:lnTo>
                  <a:pt x="1037" y="558"/>
                </a:lnTo>
                <a:lnTo>
                  <a:pt x="1037" y="568"/>
                </a:lnTo>
                <a:lnTo>
                  <a:pt x="1027" y="593"/>
                </a:lnTo>
                <a:lnTo>
                  <a:pt x="1026" y="597"/>
                </a:lnTo>
                <a:lnTo>
                  <a:pt x="1025" y="600"/>
                </a:lnTo>
                <a:lnTo>
                  <a:pt x="1025" y="602"/>
                </a:lnTo>
                <a:lnTo>
                  <a:pt x="1024" y="607"/>
                </a:lnTo>
                <a:lnTo>
                  <a:pt x="1012" y="643"/>
                </a:lnTo>
                <a:lnTo>
                  <a:pt x="1010" y="684"/>
                </a:lnTo>
                <a:lnTo>
                  <a:pt x="1012" y="691"/>
                </a:lnTo>
                <a:lnTo>
                  <a:pt x="1034" y="718"/>
                </a:lnTo>
                <a:lnTo>
                  <a:pt x="1035" y="721"/>
                </a:lnTo>
                <a:lnTo>
                  <a:pt x="1043" y="729"/>
                </a:lnTo>
                <a:lnTo>
                  <a:pt x="1059" y="736"/>
                </a:lnTo>
                <a:lnTo>
                  <a:pt x="1083" y="762"/>
                </a:lnTo>
                <a:lnTo>
                  <a:pt x="1097" y="787"/>
                </a:lnTo>
                <a:lnTo>
                  <a:pt x="1108" y="783"/>
                </a:lnTo>
                <a:lnTo>
                  <a:pt x="1123" y="785"/>
                </a:lnTo>
                <a:lnTo>
                  <a:pt x="1147" y="804"/>
                </a:lnTo>
                <a:lnTo>
                  <a:pt x="1149" y="820"/>
                </a:lnTo>
                <a:lnTo>
                  <a:pt x="1182" y="855"/>
                </a:lnTo>
                <a:lnTo>
                  <a:pt x="1180" y="870"/>
                </a:lnTo>
                <a:lnTo>
                  <a:pt x="1180" y="871"/>
                </a:lnTo>
                <a:lnTo>
                  <a:pt x="1202" y="926"/>
                </a:lnTo>
                <a:lnTo>
                  <a:pt x="1196" y="938"/>
                </a:lnTo>
                <a:lnTo>
                  <a:pt x="1192" y="941"/>
                </a:lnTo>
                <a:lnTo>
                  <a:pt x="1187" y="946"/>
                </a:lnTo>
                <a:lnTo>
                  <a:pt x="1190" y="965"/>
                </a:lnTo>
                <a:lnTo>
                  <a:pt x="1193" y="965"/>
                </a:lnTo>
                <a:lnTo>
                  <a:pt x="1197" y="965"/>
                </a:lnTo>
                <a:lnTo>
                  <a:pt x="1218" y="1026"/>
                </a:lnTo>
                <a:lnTo>
                  <a:pt x="1230" y="1034"/>
                </a:lnTo>
                <a:lnTo>
                  <a:pt x="1240" y="1036"/>
                </a:lnTo>
                <a:lnTo>
                  <a:pt x="1240" y="1014"/>
                </a:lnTo>
                <a:lnTo>
                  <a:pt x="1259" y="1033"/>
                </a:lnTo>
                <a:lnTo>
                  <a:pt x="1266" y="1037"/>
                </a:lnTo>
                <a:lnTo>
                  <a:pt x="1272" y="1047"/>
                </a:lnTo>
                <a:lnTo>
                  <a:pt x="1270" y="1048"/>
                </a:lnTo>
                <a:lnTo>
                  <a:pt x="1269" y="1065"/>
                </a:lnTo>
                <a:lnTo>
                  <a:pt x="1268" y="1070"/>
                </a:lnTo>
                <a:lnTo>
                  <a:pt x="1270" y="1097"/>
                </a:lnTo>
                <a:lnTo>
                  <a:pt x="1270" y="1107"/>
                </a:lnTo>
                <a:lnTo>
                  <a:pt x="1258" y="1109"/>
                </a:lnTo>
                <a:lnTo>
                  <a:pt x="1264" y="1138"/>
                </a:lnTo>
                <a:lnTo>
                  <a:pt x="1251" y="1165"/>
                </a:lnTo>
                <a:lnTo>
                  <a:pt x="1235" y="1146"/>
                </a:lnTo>
                <a:lnTo>
                  <a:pt x="1228" y="1149"/>
                </a:lnTo>
                <a:lnTo>
                  <a:pt x="1226" y="1152"/>
                </a:lnTo>
                <a:lnTo>
                  <a:pt x="1221" y="1187"/>
                </a:lnTo>
                <a:lnTo>
                  <a:pt x="1208" y="1189"/>
                </a:lnTo>
                <a:lnTo>
                  <a:pt x="1204" y="1166"/>
                </a:lnTo>
                <a:lnTo>
                  <a:pt x="1198" y="1190"/>
                </a:lnTo>
                <a:lnTo>
                  <a:pt x="1206" y="1227"/>
                </a:lnTo>
                <a:lnTo>
                  <a:pt x="1200" y="1238"/>
                </a:lnTo>
                <a:lnTo>
                  <a:pt x="1203" y="1264"/>
                </a:lnTo>
                <a:lnTo>
                  <a:pt x="1173" y="1267"/>
                </a:lnTo>
                <a:lnTo>
                  <a:pt x="1187" y="1285"/>
                </a:lnTo>
                <a:lnTo>
                  <a:pt x="1195" y="1302"/>
                </a:lnTo>
                <a:lnTo>
                  <a:pt x="1189" y="1308"/>
                </a:lnTo>
                <a:lnTo>
                  <a:pt x="1171" y="1342"/>
                </a:lnTo>
                <a:lnTo>
                  <a:pt x="1168" y="1343"/>
                </a:lnTo>
                <a:lnTo>
                  <a:pt x="1138" y="1346"/>
                </a:lnTo>
                <a:lnTo>
                  <a:pt x="1129" y="1348"/>
                </a:lnTo>
                <a:lnTo>
                  <a:pt x="1089" y="1352"/>
                </a:lnTo>
                <a:lnTo>
                  <a:pt x="1074" y="1353"/>
                </a:lnTo>
                <a:lnTo>
                  <a:pt x="1066" y="1355"/>
                </a:lnTo>
                <a:lnTo>
                  <a:pt x="1050" y="1356"/>
                </a:lnTo>
                <a:lnTo>
                  <a:pt x="1064" y="1319"/>
                </a:lnTo>
                <a:lnTo>
                  <a:pt x="1068" y="1316"/>
                </a:lnTo>
                <a:lnTo>
                  <a:pt x="1081" y="1291"/>
                </a:lnTo>
                <a:lnTo>
                  <a:pt x="1092" y="1277"/>
                </a:lnTo>
                <a:lnTo>
                  <a:pt x="1083" y="1202"/>
                </a:lnTo>
                <a:lnTo>
                  <a:pt x="1069" y="1203"/>
                </a:lnTo>
                <a:lnTo>
                  <a:pt x="1065" y="1204"/>
                </a:lnTo>
                <a:lnTo>
                  <a:pt x="1056" y="1204"/>
                </a:lnTo>
                <a:lnTo>
                  <a:pt x="1003" y="1209"/>
                </a:lnTo>
                <a:lnTo>
                  <a:pt x="977" y="1211"/>
                </a:lnTo>
                <a:lnTo>
                  <a:pt x="974" y="1211"/>
                </a:lnTo>
                <a:lnTo>
                  <a:pt x="963" y="1213"/>
                </a:lnTo>
                <a:lnTo>
                  <a:pt x="946" y="1214"/>
                </a:lnTo>
                <a:lnTo>
                  <a:pt x="923" y="1216"/>
                </a:lnTo>
                <a:lnTo>
                  <a:pt x="899" y="1219"/>
                </a:lnTo>
                <a:lnTo>
                  <a:pt x="885" y="1220"/>
                </a:lnTo>
                <a:lnTo>
                  <a:pt x="878" y="1220"/>
                </a:lnTo>
                <a:lnTo>
                  <a:pt x="846" y="1223"/>
                </a:lnTo>
                <a:lnTo>
                  <a:pt x="845" y="1223"/>
                </a:lnTo>
                <a:lnTo>
                  <a:pt x="844" y="1223"/>
                </a:lnTo>
                <a:lnTo>
                  <a:pt x="838" y="1224"/>
                </a:lnTo>
                <a:lnTo>
                  <a:pt x="828" y="1224"/>
                </a:lnTo>
                <a:lnTo>
                  <a:pt x="819" y="1224"/>
                </a:lnTo>
                <a:lnTo>
                  <a:pt x="796" y="1227"/>
                </a:lnTo>
                <a:lnTo>
                  <a:pt x="781" y="1227"/>
                </a:lnTo>
                <a:lnTo>
                  <a:pt x="734" y="1231"/>
                </a:lnTo>
                <a:lnTo>
                  <a:pt x="711" y="1233"/>
                </a:lnTo>
                <a:lnTo>
                  <a:pt x="710" y="1233"/>
                </a:lnTo>
                <a:lnTo>
                  <a:pt x="706" y="1233"/>
                </a:lnTo>
                <a:lnTo>
                  <a:pt x="663" y="1237"/>
                </a:lnTo>
                <a:lnTo>
                  <a:pt x="652" y="1237"/>
                </a:lnTo>
                <a:lnTo>
                  <a:pt x="635" y="1238"/>
                </a:lnTo>
                <a:lnTo>
                  <a:pt x="599" y="1241"/>
                </a:lnTo>
                <a:lnTo>
                  <a:pt x="593" y="1241"/>
                </a:lnTo>
                <a:lnTo>
                  <a:pt x="589" y="1241"/>
                </a:lnTo>
                <a:lnTo>
                  <a:pt x="573" y="1243"/>
                </a:lnTo>
                <a:lnTo>
                  <a:pt x="537" y="1244"/>
                </a:lnTo>
                <a:lnTo>
                  <a:pt x="517" y="1246"/>
                </a:lnTo>
                <a:lnTo>
                  <a:pt x="490" y="1247"/>
                </a:lnTo>
                <a:lnTo>
                  <a:pt x="486" y="1247"/>
                </a:lnTo>
                <a:lnTo>
                  <a:pt x="475" y="1248"/>
                </a:lnTo>
                <a:lnTo>
                  <a:pt x="462" y="1248"/>
                </a:lnTo>
                <a:lnTo>
                  <a:pt x="436" y="1250"/>
                </a:lnTo>
                <a:lnTo>
                  <a:pt x="412" y="1251"/>
                </a:lnTo>
                <a:lnTo>
                  <a:pt x="396" y="1253"/>
                </a:lnTo>
                <a:lnTo>
                  <a:pt x="382" y="1253"/>
                </a:lnTo>
                <a:lnTo>
                  <a:pt x="370" y="1254"/>
                </a:lnTo>
                <a:lnTo>
                  <a:pt x="357" y="1254"/>
                </a:lnTo>
                <a:lnTo>
                  <a:pt x="342" y="1255"/>
                </a:lnTo>
                <a:lnTo>
                  <a:pt x="286" y="1257"/>
                </a:lnTo>
                <a:lnTo>
                  <a:pt x="262" y="1258"/>
                </a:lnTo>
                <a:lnTo>
                  <a:pt x="241" y="1260"/>
                </a:lnTo>
                <a:lnTo>
                  <a:pt x="239" y="1230"/>
                </a:lnTo>
                <a:lnTo>
                  <a:pt x="239" y="1216"/>
                </a:lnTo>
                <a:lnTo>
                  <a:pt x="239" y="1209"/>
                </a:lnTo>
                <a:lnTo>
                  <a:pt x="238" y="1206"/>
                </a:lnTo>
                <a:lnTo>
                  <a:pt x="238" y="1189"/>
                </a:lnTo>
                <a:lnTo>
                  <a:pt x="238" y="1180"/>
                </a:lnTo>
                <a:lnTo>
                  <a:pt x="237" y="1152"/>
                </a:lnTo>
                <a:lnTo>
                  <a:pt x="237" y="1122"/>
                </a:lnTo>
                <a:lnTo>
                  <a:pt x="236" y="1111"/>
                </a:lnTo>
                <a:lnTo>
                  <a:pt x="236" y="1109"/>
                </a:lnTo>
                <a:lnTo>
                  <a:pt x="236" y="1101"/>
                </a:lnTo>
                <a:lnTo>
                  <a:pt x="236" y="1092"/>
                </a:lnTo>
                <a:lnTo>
                  <a:pt x="236" y="1084"/>
                </a:lnTo>
                <a:lnTo>
                  <a:pt x="235" y="1060"/>
                </a:lnTo>
                <a:lnTo>
                  <a:pt x="234" y="1009"/>
                </a:lnTo>
                <a:lnTo>
                  <a:pt x="234" y="1002"/>
                </a:lnTo>
                <a:lnTo>
                  <a:pt x="234" y="997"/>
                </a:lnTo>
                <a:lnTo>
                  <a:pt x="233" y="960"/>
                </a:lnTo>
                <a:lnTo>
                  <a:pt x="231" y="914"/>
                </a:lnTo>
                <a:lnTo>
                  <a:pt x="231" y="908"/>
                </a:lnTo>
                <a:lnTo>
                  <a:pt x="230" y="874"/>
                </a:lnTo>
                <a:lnTo>
                  <a:pt x="229" y="830"/>
                </a:lnTo>
                <a:lnTo>
                  <a:pt x="229" y="800"/>
                </a:lnTo>
                <a:lnTo>
                  <a:pt x="228" y="793"/>
                </a:lnTo>
                <a:lnTo>
                  <a:pt x="228" y="766"/>
                </a:lnTo>
                <a:lnTo>
                  <a:pt x="227" y="736"/>
                </a:lnTo>
                <a:lnTo>
                  <a:pt x="226" y="695"/>
                </a:lnTo>
                <a:lnTo>
                  <a:pt x="226" y="668"/>
                </a:lnTo>
                <a:lnTo>
                  <a:pt x="226" y="661"/>
                </a:lnTo>
                <a:lnTo>
                  <a:pt x="225" y="624"/>
                </a:lnTo>
                <a:lnTo>
                  <a:pt x="223" y="590"/>
                </a:lnTo>
                <a:lnTo>
                  <a:pt x="223" y="586"/>
                </a:lnTo>
                <a:lnTo>
                  <a:pt x="223" y="558"/>
                </a:lnTo>
                <a:lnTo>
                  <a:pt x="223" y="541"/>
                </a:lnTo>
                <a:lnTo>
                  <a:pt x="222" y="519"/>
                </a:lnTo>
                <a:lnTo>
                  <a:pt x="222" y="499"/>
                </a:lnTo>
                <a:lnTo>
                  <a:pt x="221" y="478"/>
                </a:lnTo>
                <a:lnTo>
                  <a:pt x="221" y="475"/>
                </a:lnTo>
                <a:lnTo>
                  <a:pt x="222" y="474"/>
                </a:lnTo>
                <a:lnTo>
                  <a:pt x="222" y="464"/>
                </a:lnTo>
                <a:lnTo>
                  <a:pt x="218" y="465"/>
                </a:lnTo>
                <a:lnTo>
                  <a:pt x="195" y="461"/>
                </a:lnTo>
                <a:lnTo>
                  <a:pt x="190" y="453"/>
                </a:lnTo>
                <a:lnTo>
                  <a:pt x="171" y="430"/>
                </a:lnTo>
                <a:lnTo>
                  <a:pt x="170" y="402"/>
                </a:lnTo>
                <a:lnTo>
                  <a:pt x="153" y="389"/>
                </a:lnTo>
                <a:lnTo>
                  <a:pt x="145" y="380"/>
                </a:lnTo>
                <a:lnTo>
                  <a:pt x="138" y="366"/>
                </a:lnTo>
                <a:lnTo>
                  <a:pt x="127" y="356"/>
                </a:lnTo>
                <a:lnTo>
                  <a:pt x="137" y="329"/>
                </a:lnTo>
                <a:lnTo>
                  <a:pt x="146" y="312"/>
                </a:lnTo>
                <a:lnTo>
                  <a:pt x="167" y="295"/>
                </a:lnTo>
                <a:lnTo>
                  <a:pt x="167" y="268"/>
                </a:lnTo>
                <a:lnTo>
                  <a:pt x="157" y="253"/>
                </a:lnTo>
                <a:lnTo>
                  <a:pt x="146" y="247"/>
                </a:lnTo>
                <a:lnTo>
                  <a:pt x="140" y="254"/>
                </a:lnTo>
                <a:lnTo>
                  <a:pt x="122" y="254"/>
                </a:lnTo>
                <a:lnTo>
                  <a:pt x="87" y="219"/>
                </a:lnTo>
                <a:lnTo>
                  <a:pt x="76" y="210"/>
                </a:lnTo>
                <a:lnTo>
                  <a:pt x="52" y="145"/>
                </a:lnTo>
                <a:lnTo>
                  <a:pt x="42" y="142"/>
                </a:lnTo>
                <a:lnTo>
                  <a:pt x="42" y="141"/>
                </a:lnTo>
                <a:lnTo>
                  <a:pt x="29" y="126"/>
                </a:lnTo>
                <a:lnTo>
                  <a:pt x="18" y="53"/>
                </a:lnTo>
                <a:lnTo>
                  <a:pt x="12" y="64"/>
                </a:lnTo>
                <a:lnTo>
                  <a:pt x="5" y="64"/>
                </a:lnTo>
                <a:lnTo>
                  <a:pt x="0" y="47"/>
                </a:lnTo>
                <a:lnTo>
                  <a:pt x="2" y="46"/>
                </a:lnTo>
                <a:lnTo>
                  <a:pt x="5" y="46"/>
                </a:lnTo>
                <a:lnTo>
                  <a:pt x="50" y="46"/>
                </a:lnTo>
                <a:lnTo>
                  <a:pt x="73" y="46"/>
                </a:lnTo>
                <a:lnTo>
                  <a:pt x="94" y="46"/>
                </a:lnTo>
                <a:lnTo>
                  <a:pt x="102" y="46"/>
                </a:lnTo>
                <a:lnTo>
                  <a:pt x="139" y="44"/>
                </a:lnTo>
                <a:lnTo>
                  <a:pt x="154" y="44"/>
                </a:lnTo>
                <a:lnTo>
                  <a:pt x="183" y="44"/>
                </a:lnTo>
                <a:lnTo>
                  <a:pt x="205" y="43"/>
                </a:lnTo>
                <a:lnTo>
                  <a:pt x="229" y="43"/>
                </a:lnTo>
                <a:lnTo>
                  <a:pt x="234" y="43"/>
                </a:lnTo>
                <a:lnTo>
                  <a:pt x="274" y="40"/>
                </a:lnTo>
                <a:lnTo>
                  <a:pt x="277" y="4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0" name="Freeform 30" descr="Large checker board"/>
          <p:cNvSpPr>
            <a:spLocks noChangeAspect="1"/>
          </p:cNvSpPr>
          <p:nvPr/>
        </p:nvSpPr>
        <p:spPr bwMode="auto">
          <a:xfrm>
            <a:off x="4982303" y="1871300"/>
            <a:ext cx="962537" cy="578831"/>
          </a:xfrm>
          <a:custGeom>
            <a:avLst/>
            <a:gdLst>
              <a:gd name="T0" fmla="*/ 2147483647 w 1244"/>
              <a:gd name="T1" fmla="*/ 2147483647 h 932"/>
              <a:gd name="T2" fmla="*/ 2147483647 w 1244"/>
              <a:gd name="T3" fmla="*/ 2147483647 h 932"/>
              <a:gd name="T4" fmla="*/ 2147483647 w 1244"/>
              <a:gd name="T5" fmla="*/ 2147483647 h 932"/>
              <a:gd name="T6" fmla="*/ 2147483647 w 1244"/>
              <a:gd name="T7" fmla="*/ 2147483647 h 932"/>
              <a:gd name="T8" fmla="*/ 2147483647 w 1244"/>
              <a:gd name="T9" fmla="*/ 2147483647 h 932"/>
              <a:gd name="T10" fmla="*/ 2147483647 w 1244"/>
              <a:gd name="T11" fmla="*/ 2147483647 h 932"/>
              <a:gd name="T12" fmla="*/ 2147483647 w 1244"/>
              <a:gd name="T13" fmla="*/ 2147483647 h 932"/>
              <a:gd name="T14" fmla="*/ 2147483647 w 1244"/>
              <a:gd name="T15" fmla="*/ 2147483647 h 932"/>
              <a:gd name="T16" fmla="*/ 2147483647 w 1244"/>
              <a:gd name="T17" fmla="*/ 2147483647 h 932"/>
              <a:gd name="T18" fmla="*/ 2147483647 w 1244"/>
              <a:gd name="T19" fmla="*/ 2147483647 h 932"/>
              <a:gd name="T20" fmla="*/ 2147483647 w 1244"/>
              <a:gd name="T21" fmla="*/ 2147483647 h 932"/>
              <a:gd name="T22" fmla="*/ 2147483647 w 1244"/>
              <a:gd name="T23" fmla="*/ 2147483647 h 932"/>
              <a:gd name="T24" fmla="*/ 2147483647 w 1244"/>
              <a:gd name="T25" fmla="*/ 2147483647 h 932"/>
              <a:gd name="T26" fmla="*/ 2147483647 w 1244"/>
              <a:gd name="T27" fmla="*/ 2147483647 h 932"/>
              <a:gd name="T28" fmla="*/ 2147483647 w 1244"/>
              <a:gd name="T29" fmla="*/ 2147483647 h 932"/>
              <a:gd name="T30" fmla="*/ 2147483647 w 1244"/>
              <a:gd name="T31" fmla="*/ 2147483647 h 932"/>
              <a:gd name="T32" fmla="*/ 2147483647 w 1244"/>
              <a:gd name="T33" fmla="*/ 2147483647 h 932"/>
              <a:gd name="T34" fmla="*/ 2147483647 w 1244"/>
              <a:gd name="T35" fmla="*/ 2147483647 h 932"/>
              <a:gd name="T36" fmla="*/ 2147483647 w 1244"/>
              <a:gd name="T37" fmla="*/ 2147483647 h 932"/>
              <a:gd name="T38" fmla="*/ 2147483647 w 1244"/>
              <a:gd name="T39" fmla="*/ 2147483647 h 932"/>
              <a:gd name="T40" fmla="*/ 2147483647 w 1244"/>
              <a:gd name="T41" fmla="*/ 2147483647 h 932"/>
              <a:gd name="T42" fmla="*/ 2147483647 w 1244"/>
              <a:gd name="T43" fmla="*/ 2147483647 h 932"/>
              <a:gd name="T44" fmla="*/ 2147483647 w 1244"/>
              <a:gd name="T45" fmla="*/ 2147483647 h 932"/>
              <a:gd name="T46" fmla="*/ 2147483647 w 1244"/>
              <a:gd name="T47" fmla="*/ 2147483647 h 932"/>
              <a:gd name="T48" fmla="*/ 2147483647 w 1244"/>
              <a:gd name="T49" fmla="*/ 2147483647 h 932"/>
              <a:gd name="T50" fmla="*/ 2147483647 w 1244"/>
              <a:gd name="T51" fmla="*/ 2147483647 h 932"/>
              <a:gd name="T52" fmla="*/ 2147483647 w 1244"/>
              <a:gd name="T53" fmla="*/ 2147483647 h 932"/>
              <a:gd name="T54" fmla="*/ 2147483647 w 1244"/>
              <a:gd name="T55" fmla="*/ 2147483647 h 932"/>
              <a:gd name="T56" fmla="*/ 2147483647 w 1244"/>
              <a:gd name="T57" fmla="*/ 2147483647 h 932"/>
              <a:gd name="T58" fmla="*/ 2147483647 w 1244"/>
              <a:gd name="T59" fmla="*/ 2147483647 h 932"/>
              <a:gd name="T60" fmla="*/ 2147483647 w 1244"/>
              <a:gd name="T61" fmla="*/ 2147483647 h 932"/>
              <a:gd name="T62" fmla="*/ 2147483647 w 1244"/>
              <a:gd name="T63" fmla="*/ 2147483647 h 932"/>
              <a:gd name="T64" fmla="*/ 2147483647 w 1244"/>
              <a:gd name="T65" fmla="*/ 2147483647 h 932"/>
              <a:gd name="T66" fmla="*/ 2147483647 w 1244"/>
              <a:gd name="T67" fmla="*/ 2147483647 h 932"/>
              <a:gd name="T68" fmla="*/ 2147483647 w 1244"/>
              <a:gd name="T69" fmla="*/ 2147483647 h 932"/>
              <a:gd name="T70" fmla="*/ 2147483647 w 1244"/>
              <a:gd name="T71" fmla="*/ 2147483647 h 932"/>
              <a:gd name="T72" fmla="*/ 2147483647 w 1244"/>
              <a:gd name="T73" fmla="*/ 2147483647 h 932"/>
              <a:gd name="T74" fmla="*/ 2147483647 w 1244"/>
              <a:gd name="T75" fmla="*/ 2147483647 h 932"/>
              <a:gd name="T76" fmla="*/ 2147483647 w 1244"/>
              <a:gd name="T77" fmla="*/ 2147483647 h 932"/>
              <a:gd name="T78" fmla="*/ 2147483647 w 1244"/>
              <a:gd name="T79" fmla="*/ 2147483647 h 932"/>
              <a:gd name="T80" fmla="*/ 2147483647 w 1244"/>
              <a:gd name="T81" fmla="*/ 2147483647 h 932"/>
              <a:gd name="T82" fmla="*/ 2147483647 w 1244"/>
              <a:gd name="T83" fmla="*/ 2147483647 h 932"/>
              <a:gd name="T84" fmla="*/ 1148337545 w 1244"/>
              <a:gd name="T85" fmla="*/ 2147483647 h 932"/>
              <a:gd name="T86" fmla="*/ 0 w 1244"/>
              <a:gd name="T87" fmla="*/ 2147483647 h 932"/>
              <a:gd name="T88" fmla="*/ 2147483647 w 1244"/>
              <a:gd name="T89" fmla="*/ 2147483647 h 932"/>
              <a:gd name="T90" fmla="*/ 2147483647 w 1244"/>
              <a:gd name="T91" fmla="*/ 2147483647 h 932"/>
              <a:gd name="T92" fmla="*/ 2147483647 w 1244"/>
              <a:gd name="T93" fmla="*/ 2147483647 h 9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44" h="932">
                <a:moveTo>
                  <a:pt x="339" y="912"/>
                </a:moveTo>
                <a:lnTo>
                  <a:pt x="465" y="917"/>
                </a:lnTo>
                <a:lnTo>
                  <a:pt x="485" y="919"/>
                </a:lnTo>
                <a:lnTo>
                  <a:pt x="587" y="922"/>
                </a:lnTo>
                <a:lnTo>
                  <a:pt x="589" y="922"/>
                </a:lnTo>
                <a:lnTo>
                  <a:pt x="591" y="923"/>
                </a:lnTo>
                <a:lnTo>
                  <a:pt x="672" y="925"/>
                </a:lnTo>
                <a:lnTo>
                  <a:pt x="673" y="926"/>
                </a:lnTo>
                <a:lnTo>
                  <a:pt x="692" y="926"/>
                </a:lnTo>
                <a:lnTo>
                  <a:pt x="720" y="926"/>
                </a:lnTo>
                <a:lnTo>
                  <a:pt x="735" y="927"/>
                </a:lnTo>
                <a:lnTo>
                  <a:pt x="798" y="929"/>
                </a:lnTo>
                <a:lnTo>
                  <a:pt x="839" y="929"/>
                </a:lnTo>
                <a:lnTo>
                  <a:pt x="881" y="930"/>
                </a:lnTo>
                <a:lnTo>
                  <a:pt x="884" y="930"/>
                </a:lnTo>
                <a:lnTo>
                  <a:pt x="943" y="930"/>
                </a:lnTo>
                <a:lnTo>
                  <a:pt x="964" y="932"/>
                </a:lnTo>
                <a:lnTo>
                  <a:pt x="1004" y="932"/>
                </a:lnTo>
                <a:lnTo>
                  <a:pt x="1006" y="932"/>
                </a:lnTo>
                <a:lnTo>
                  <a:pt x="1009" y="932"/>
                </a:lnTo>
                <a:lnTo>
                  <a:pt x="1089" y="932"/>
                </a:lnTo>
                <a:lnTo>
                  <a:pt x="1130" y="930"/>
                </a:lnTo>
                <a:lnTo>
                  <a:pt x="1134" y="930"/>
                </a:lnTo>
                <a:lnTo>
                  <a:pt x="1172" y="930"/>
                </a:lnTo>
                <a:lnTo>
                  <a:pt x="1214" y="929"/>
                </a:lnTo>
                <a:lnTo>
                  <a:pt x="1244" y="929"/>
                </a:lnTo>
                <a:lnTo>
                  <a:pt x="1242" y="910"/>
                </a:lnTo>
                <a:lnTo>
                  <a:pt x="1242" y="903"/>
                </a:lnTo>
                <a:lnTo>
                  <a:pt x="1233" y="808"/>
                </a:lnTo>
                <a:lnTo>
                  <a:pt x="1214" y="764"/>
                </a:lnTo>
                <a:lnTo>
                  <a:pt x="1207" y="727"/>
                </a:lnTo>
                <a:lnTo>
                  <a:pt x="1206" y="726"/>
                </a:lnTo>
                <a:lnTo>
                  <a:pt x="1203" y="726"/>
                </a:lnTo>
                <a:lnTo>
                  <a:pt x="1207" y="654"/>
                </a:lnTo>
                <a:lnTo>
                  <a:pt x="1199" y="617"/>
                </a:lnTo>
                <a:lnTo>
                  <a:pt x="1195" y="573"/>
                </a:lnTo>
                <a:lnTo>
                  <a:pt x="1196" y="563"/>
                </a:lnTo>
                <a:lnTo>
                  <a:pt x="1196" y="547"/>
                </a:lnTo>
                <a:lnTo>
                  <a:pt x="1194" y="522"/>
                </a:lnTo>
                <a:lnTo>
                  <a:pt x="1196" y="519"/>
                </a:lnTo>
                <a:lnTo>
                  <a:pt x="1192" y="510"/>
                </a:lnTo>
                <a:lnTo>
                  <a:pt x="1194" y="508"/>
                </a:lnTo>
                <a:lnTo>
                  <a:pt x="1193" y="471"/>
                </a:lnTo>
                <a:lnTo>
                  <a:pt x="1192" y="471"/>
                </a:lnTo>
                <a:lnTo>
                  <a:pt x="1188" y="437"/>
                </a:lnTo>
                <a:lnTo>
                  <a:pt x="1186" y="421"/>
                </a:lnTo>
                <a:lnTo>
                  <a:pt x="1164" y="361"/>
                </a:lnTo>
                <a:lnTo>
                  <a:pt x="1147" y="278"/>
                </a:lnTo>
                <a:lnTo>
                  <a:pt x="1144" y="275"/>
                </a:lnTo>
                <a:lnTo>
                  <a:pt x="1144" y="269"/>
                </a:lnTo>
                <a:lnTo>
                  <a:pt x="1147" y="265"/>
                </a:lnTo>
                <a:lnTo>
                  <a:pt x="1145" y="203"/>
                </a:lnTo>
                <a:lnTo>
                  <a:pt x="1140" y="167"/>
                </a:lnTo>
                <a:lnTo>
                  <a:pt x="1135" y="75"/>
                </a:lnTo>
                <a:lnTo>
                  <a:pt x="1137" y="71"/>
                </a:lnTo>
                <a:lnTo>
                  <a:pt x="1129" y="35"/>
                </a:lnTo>
                <a:lnTo>
                  <a:pt x="1014" y="35"/>
                </a:lnTo>
                <a:lnTo>
                  <a:pt x="847" y="35"/>
                </a:lnTo>
                <a:lnTo>
                  <a:pt x="762" y="34"/>
                </a:lnTo>
                <a:lnTo>
                  <a:pt x="658" y="31"/>
                </a:lnTo>
                <a:lnTo>
                  <a:pt x="469" y="25"/>
                </a:lnTo>
                <a:lnTo>
                  <a:pt x="448" y="24"/>
                </a:lnTo>
                <a:lnTo>
                  <a:pt x="364" y="20"/>
                </a:lnTo>
                <a:lnTo>
                  <a:pt x="218" y="13"/>
                </a:lnTo>
                <a:lnTo>
                  <a:pt x="42" y="0"/>
                </a:lnTo>
                <a:lnTo>
                  <a:pt x="39" y="72"/>
                </a:lnTo>
                <a:lnTo>
                  <a:pt x="37" y="96"/>
                </a:lnTo>
                <a:lnTo>
                  <a:pt x="36" y="106"/>
                </a:lnTo>
                <a:lnTo>
                  <a:pt x="36" y="109"/>
                </a:lnTo>
                <a:lnTo>
                  <a:pt x="35" y="144"/>
                </a:lnTo>
                <a:lnTo>
                  <a:pt x="34" y="177"/>
                </a:lnTo>
                <a:lnTo>
                  <a:pt x="31" y="254"/>
                </a:lnTo>
                <a:lnTo>
                  <a:pt x="28" y="291"/>
                </a:lnTo>
                <a:lnTo>
                  <a:pt x="28" y="292"/>
                </a:lnTo>
                <a:lnTo>
                  <a:pt x="27" y="326"/>
                </a:lnTo>
                <a:lnTo>
                  <a:pt x="25" y="363"/>
                </a:lnTo>
                <a:lnTo>
                  <a:pt x="20" y="466"/>
                </a:lnTo>
                <a:lnTo>
                  <a:pt x="19" y="472"/>
                </a:lnTo>
                <a:lnTo>
                  <a:pt x="19" y="485"/>
                </a:lnTo>
                <a:lnTo>
                  <a:pt x="16" y="546"/>
                </a:lnTo>
                <a:lnTo>
                  <a:pt x="11" y="655"/>
                </a:lnTo>
                <a:lnTo>
                  <a:pt x="9" y="686"/>
                </a:lnTo>
                <a:lnTo>
                  <a:pt x="8" y="716"/>
                </a:lnTo>
                <a:lnTo>
                  <a:pt x="7" y="729"/>
                </a:lnTo>
                <a:lnTo>
                  <a:pt x="4" y="793"/>
                </a:lnTo>
                <a:lnTo>
                  <a:pt x="3" y="801"/>
                </a:lnTo>
                <a:lnTo>
                  <a:pt x="2" y="847"/>
                </a:lnTo>
                <a:lnTo>
                  <a:pt x="0" y="892"/>
                </a:lnTo>
                <a:lnTo>
                  <a:pt x="7" y="892"/>
                </a:lnTo>
                <a:lnTo>
                  <a:pt x="69" y="896"/>
                </a:lnTo>
                <a:lnTo>
                  <a:pt x="173" y="903"/>
                </a:lnTo>
                <a:lnTo>
                  <a:pt x="183" y="903"/>
                </a:lnTo>
                <a:lnTo>
                  <a:pt x="257" y="908"/>
                </a:lnTo>
                <a:lnTo>
                  <a:pt x="319" y="912"/>
                </a:lnTo>
                <a:lnTo>
                  <a:pt x="339" y="91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1" name="Freeform 31"/>
          <p:cNvSpPr>
            <a:spLocks noChangeAspect="1"/>
          </p:cNvSpPr>
          <p:nvPr/>
        </p:nvSpPr>
        <p:spPr bwMode="auto">
          <a:xfrm>
            <a:off x="4928170" y="2962355"/>
            <a:ext cx="1207822" cy="577244"/>
          </a:xfrm>
          <a:custGeom>
            <a:avLst/>
            <a:gdLst>
              <a:gd name="T0" fmla="*/ 2147483647 w 1563"/>
              <a:gd name="T1" fmla="*/ 2147483647 h 932"/>
              <a:gd name="T2" fmla="*/ 2147483647 w 1563"/>
              <a:gd name="T3" fmla="*/ 2147483647 h 932"/>
              <a:gd name="T4" fmla="*/ 2147483647 w 1563"/>
              <a:gd name="T5" fmla="*/ 2147483647 h 932"/>
              <a:gd name="T6" fmla="*/ 2147483647 w 1563"/>
              <a:gd name="T7" fmla="*/ 2147483647 h 932"/>
              <a:gd name="T8" fmla="*/ 2147483647 w 1563"/>
              <a:gd name="T9" fmla="*/ 2147483647 h 932"/>
              <a:gd name="T10" fmla="*/ 2147483647 w 1563"/>
              <a:gd name="T11" fmla="*/ 2147483647 h 932"/>
              <a:gd name="T12" fmla="*/ 2147483647 w 1563"/>
              <a:gd name="T13" fmla="*/ 2147483647 h 932"/>
              <a:gd name="T14" fmla="*/ 2147483647 w 1563"/>
              <a:gd name="T15" fmla="*/ 2147483647 h 932"/>
              <a:gd name="T16" fmla="*/ 2147483647 w 1563"/>
              <a:gd name="T17" fmla="*/ 2147483647 h 932"/>
              <a:gd name="T18" fmla="*/ 2147483647 w 1563"/>
              <a:gd name="T19" fmla="*/ 2147483647 h 932"/>
              <a:gd name="T20" fmla="*/ 2147483647 w 1563"/>
              <a:gd name="T21" fmla="*/ 2147483647 h 932"/>
              <a:gd name="T22" fmla="*/ 2147483647 w 1563"/>
              <a:gd name="T23" fmla="*/ 2147483647 h 932"/>
              <a:gd name="T24" fmla="*/ 381279814 w 1563"/>
              <a:gd name="T25" fmla="*/ 2147483647 h 932"/>
              <a:gd name="T26" fmla="*/ 2147483647 w 1563"/>
              <a:gd name="T27" fmla="*/ 2147483647 h 932"/>
              <a:gd name="T28" fmla="*/ 2147483647 w 1563"/>
              <a:gd name="T29" fmla="*/ 2147483647 h 932"/>
              <a:gd name="T30" fmla="*/ 2147483647 w 1563"/>
              <a:gd name="T31" fmla="*/ 2147483647 h 932"/>
              <a:gd name="T32" fmla="*/ 2147483647 w 1563"/>
              <a:gd name="T33" fmla="*/ 2147483647 h 932"/>
              <a:gd name="T34" fmla="*/ 2147483647 w 1563"/>
              <a:gd name="T35" fmla="*/ 0 h 932"/>
              <a:gd name="T36" fmla="*/ 2147483647 w 1563"/>
              <a:gd name="T37" fmla="*/ 1430017547 h 932"/>
              <a:gd name="T38" fmla="*/ 2147483647 w 1563"/>
              <a:gd name="T39" fmla="*/ 2147483647 h 932"/>
              <a:gd name="T40" fmla="*/ 2147483647 w 1563"/>
              <a:gd name="T41" fmla="*/ 2147483647 h 932"/>
              <a:gd name="T42" fmla="*/ 2147483647 w 1563"/>
              <a:gd name="T43" fmla="*/ 2147483647 h 932"/>
              <a:gd name="T44" fmla="*/ 2147483647 w 1563"/>
              <a:gd name="T45" fmla="*/ 2147483647 h 932"/>
              <a:gd name="T46" fmla="*/ 2147483647 w 1563"/>
              <a:gd name="T47" fmla="*/ 2147483647 h 932"/>
              <a:gd name="T48" fmla="*/ 2147483647 w 1563"/>
              <a:gd name="T49" fmla="*/ 2147483647 h 932"/>
              <a:gd name="T50" fmla="*/ 2147483647 w 1563"/>
              <a:gd name="T51" fmla="*/ 2147483647 h 932"/>
              <a:gd name="T52" fmla="*/ 2147483647 w 1563"/>
              <a:gd name="T53" fmla="*/ 2147483647 h 932"/>
              <a:gd name="T54" fmla="*/ 2147483647 w 1563"/>
              <a:gd name="T55" fmla="*/ 2147483647 h 932"/>
              <a:gd name="T56" fmla="*/ 2147483647 w 1563"/>
              <a:gd name="T57" fmla="*/ 2147483647 h 932"/>
              <a:gd name="T58" fmla="*/ 2147483647 w 1563"/>
              <a:gd name="T59" fmla="*/ 2147483647 h 932"/>
              <a:gd name="T60" fmla="*/ 2147483647 w 1563"/>
              <a:gd name="T61" fmla="*/ 2147483647 h 932"/>
              <a:gd name="T62" fmla="*/ 2147483647 w 1563"/>
              <a:gd name="T63" fmla="*/ 2147483647 h 932"/>
              <a:gd name="T64" fmla="*/ 2147483647 w 1563"/>
              <a:gd name="T65" fmla="*/ 2147483647 h 932"/>
              <a:gd name="T66" fmla="*/ 2147483647 w 1563"/>
              <a:gd name="T67" fmla="*/ 2147483647 h 932"/>
              <a:gd name="T68" fmla="*/ 2147483647 w 1563"/>
              <a:gd name="T69" fmla="*/ 2147483647 h 932"/>
              <a:gd name="T70" fmla="*/ 2147483647 w 1563"/>
              <a:gd name="T71" fmla="*/ 2147483647 h 932"/>
              <a:gd name="T72" fmla="*/ 2147483647 w 1563"/>
              <a:gd name="T73" fmla="*/ 2147483647 h 932"/>
              <a:gd name="T74" fmla="*/ 2147483647 w 1563"/>
              <a:gd name="T75" fmla="*/ 2147483647 h 932"/>
              <a:gd name="T76" fmla="*/ 2147483647 w 1563"/>
              <a:gd name="T77" fmla="*/ 2147483647 h 932"/>
              <a:gd name="T78" fmla="*/ 2147483647 w 1563"/>
              <a:gd name="T79" fmla="*/ 2147483647 h 932"/>
              <a:gd name="T80" fmla="*/ 2147483647 w 1563"/>
              <a:gd name="T81" fmla="*/ 2147483647 h 932"/>
              <a:gd name="T82" fmla="*/ 2147483647 w 1563"/>
              <a:gd name="T83" fmla="*/ 2147483647 h 932"/>
              <a:gd name="T84" fmla="*/ 2147483647 w 1563"/>
              <a:gd name="T85" fmla="*/ 2147483647 h 932"/>
              <a:gd name="T86" fmla="*/ 2147483647 w 1563"/>
              <a:gd name="T87" fmla="*/ 2147483647 h 932"/>
              <a:gd name="T88" fmla="*/ 2147483647 w 1563"/>
              <a:gd name="T89" fmla="*/ 2147483647 h 932"/>
              <a:gd name="T90" fmla="*/ 2147483647 w 1563"/>
              <a:gd name="T91" fmla="*/ 2147483647 h 932"/>
              <a:gd name="T92" fmla="*/ 2147483647 w 1563"/>
              <a:gd name="T93" fmla="*/ 2147483647 h 932"/>
              <a:gd name="T94" fmla="*/ 2147483647 w 1563"/>
              <a:gd name="T95" fmla="*/ 2147483647 h 932"/>
              <a:gd name="T96" fmla="*/ 2147483647 w 1563"/>
              <a:gd name="T97" fmla="*/ 2147483647 h 932"/>
              <a:gd name="T98" fmla="*/ 2147483647 w 1563"/>
              <a:gd name="T99" fmla="*/ 2147483647 h 932"/>
              <a:gd name="T100" fmla="*/ 2147483647 w 1563"/>
              <a:gd name="T101" fmla="*/ 2147483647 h 932"/>
              <a:gd name="T102" fmla="*/ 2147483647 w 1563"/>
              <a:gd name="T103" fmla="*/ 2147483647 h 932"/>
              <a:gd name="T104" fmla="*/ 2147483647 w 1563"/>
              <a:gd name="T105" fmla="*/ 2147483647 h 932"/>
              <a:gd name="T106" fmla="*/ 2147483647 w 1563"/>
              <a:gd name="T107" fmla="*/ 2147483647 h 932"/>
              <a:gd name="T108" fmla="*/ 2147483647 w 1563"/>
              <a:gd name="T109" fmla="*/ 2147483647 h 932"/>
              <a:gd name="T110" fmla="*/ 2147483647 w 1563"/>
              <a:gd name="T111" fmla="*/ 2147483647 h 932"/>
              <a:gd name="T112" fmla="*/ 2147483647 w 1563"/>
              <a:gd name="T113" fmla="*/ 2147483647 h 9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63" h="932">
                <a:moveTo>
                  <a:pt x="946" y="930"/>
                </a:moveTo>
                <a:lnTo>
                  <a:pt x="943" y="930"/>
                </a:lnTo>
                <a:lnTo>
                  <a:pt x="920" y="930"/>
                </a:lnTo>
                <a:lnTo>
                  <a:pt x="886" y="930"/>
                </a:lnTo>
                <a:lnTo>
                  <a:pt x="874" y="930"/>
                </a:lnTo>
                <a:lnTo>
                  <a:pt x="865" y="930"/>
                </a:lnTo>
                <a:lnTo>
                  <a:pt x="841" y="930"/>
                </a:lnTo>
                <a:lnTo>
                  <a:pt x="830" y="929"/>
                </a:lnTo>
                <a:lnTo>
                  <a:pt x="784" y="929"/>
                </a:lnTo>
                <a:lnTo>
                  <a:pt x="750" y="927"/>
                </a:lnTo>
                <a:lnTo>
                  <a:pt x="693" y="926"/>
                </a:lnTo>
                <a:lnTo>
                  <a:pt x="684" y="926"/>
                </a:lnTo>
                <a:lnTo>
                  <a:pt x="682" y="926"/>
                </a:lnTo>
                <a:lnTo>
                  <a:pt x="649" y="926"/>
                </a:lnTo>
                <a:lnTo>
                  <a:pt x="615" y="925"/>
                </a:lnTo>
                <a:lnTo>
                  <a:pt x="583" y="923"/>
                </a:lnTo>
                <a:lnTo>
                  <a:pt x="581" y="923"/>
                </a:lnTo>
                <a:lnTo>
                  <a:pt x="579" y="923"/>
                </a:lnTo>
                <a:lnTo>
                  <a:pt x="559" y="922"/>
                </a:lnTo>
                <a:lnTo>
                  <a:pt x="513" y="920"/>
                </a:lnTo>
                <a:lnTo>
                  <a:pt x="477" y="919"/>
                </a:lnTo>
                <a:lnTo>
                  <a:pt x="468" y="919"/>
                </a:lnTo>
                <a:lnTo>
                  <a:pt x="461" y="919"/>
                </a:lnTo>
                <a:lnTo>
                  <a:pt x="346" y="913"/>
                </a:lnTo>
                <a:lnTo>
                  <a:pt x="349" y="810"/>
                </a:lnTo>
                <a:lnTo>
                  <a:pt x="351" y="783"/>
                </a:lnTo>
                <a:lnTo>
                  <a:pt x="351" y="764"/>
                </a:lnTo>
                <a:lnTo>
                  <a:pt x="352" y="728"/>
                </a:lnTo>
                <a:lnTo>
                  <a:pt x="353" y="706"/>
                </a:lnTo>
                <a:lnTo>
                  <a:pt x="354" y="691"/>
                </a:lnTo>
                <a:lnTo>
                  <a:pt x="356" y="615"/>
                </a:lnTo>
                <a:lnTo>
                  <a:pt x="255" y="610"/>
                </a:lnTo>
                <a:lnTo>
                  <a:pt x="253" y="610"/>
                </a:lnTo>
                <a:lnTo>
                  <a:pt x="249" y="610"/>
                </a:lnTo>
                <a:lnTo>
                  <a:pt x="119" y="601"/>
                </a:lnTo>
                <a:lnTo>
                  <a:pt x="85" y="600"/>
                </a:lnTo>
                <a:lnTo>
                  <a:pt x="76" y="598"/>
                </a:lnTo>
                <a:lnTo>
                  <a:pt x="0" y="593"/>
                </a:lnTo>
                <a:lnTo>
                  <a:pt x="1" y="557"/>
                </a:lnTo>
                <a:lnTo>
                  <a:pt x="4" y="503"/>
                </a:lnTo>
                <a:lnTo>
                  <a:pt x="5" y="476"/>
                </a:lnTo>
                <a:lnTo>
                  <a:pt x="7" y="445"/>
                </a:lnTo>
                <a:lnTo>
                  <a:pt x="8" y="427"/>
                </a:lnTo>
                <a:lnTo>
                  <a:pt x="9" y="408"/>
                </a:lnTo>
                <a:lnTo>
                  <a:pt x="10" y="387"/>
                </a:lnTo>
                <a:lnTo>
                  <a:pt x="10" y="372"/>
                </a:lnTo>
                <a:lnTo>
                  <a:pt x="12" y="333"/>
                </a:lnTo>
                <a:lnTo>
                  <a:pt x="15" y="296"/>
                </a:lnTo>
                <a:lnTo>
                  <a:pt x="16" y="259"/>
                </a:lnTo>
                <a:lnTo>
                  <a:pt x="18" y="223"/>
                </a:lnTo>
                <a:lnTo>
                  <a:pt x="23" y="120"/>
                </a:lnTo>
                <a:lnTo>
                  <a:pt x="26" y="54"/>
                </a:lnTo>
                <a:lnTo>
                  <a:pt x="27" y="14"/>
                </a:lnTo>
                <a:lnTo>
                  <a:pt x="28" y="0"/>
                </a:lnTo>
                <a:lnTo>
                  <a:pt x="35" y="0"/>
                </a:lnTo>
                <a:lnTo>
                  <a:pt x="37" y="0"/>
                </a:lnTo>
                <a:lnTo>
                  <a:pt x="123" y="6"/>
                </a:lnTo>
                <a:lnTo>
                  <a:pt x="168" y="8"/>
                </a:lnTo>
                <a:lnTo>
                  <a:pt x="173" y="10"/>
                </a:lnTo>
                <a:lnTo>
                  <a:pt x="211" y="13"/>
                </a:lnTo>
                <a:lnTo>
                  <a:pt x="232" y="14"/>
                </a:lnTo>
                <a:lnTo>
                  <a:pt x="236" y="14"/>
                </a:lnTo>
                <a:lnTo>
                  <a:pt x="247" y="14"/>
                </a:lnTo>
                <a:lnTo>
                  <a:pt x="301" y="18"/>
                </a:lnTo>
                <a:lnTo>
                  <a:pt x="340" y="20"/>
                </a:lnTo>
                <a:lnTo>
                  <a:pt x="370" y="21"/>
                </a:lnTo>
                <a:lnTo>
                  <a:pt x="427" y="25"/>
                </a:lnTo>
                <a:lnTo>
                  <a:pt x="440" y="25"/>
                </a:lnTo>
                <a:lnTo>
                  <a:pt x="517" y="28"/>
                </a:lnTo>
                <a:lnTo>
                  <a:pt x="587" y="31"/>
                </a:lnTo>
                <a:lnTo>
                  <a:pt x="644" y="33"/>
                </a:lnTo>
                <a:lnTo>
                  <a:pt x="696" y="34"/>
                </a:lnTo>
                <a:lnTo>
                  <a:pt x="811" y="37"/>
                </a:lnTo>
                <a:lnTo>
                  <a:pt x="860" y="38"/>
                </a:lnTo>
                <a:lnTo>
                  <a:pt x="991" y="40"/>
                </a:lnTo>
                <a:lnTo>
                  <a:pt x="1012" y="67"/>
                </a:lnTo>
                <a:lnTo>
                  <a:pt x="1024" y="74"/>
                </a:lnTo>
                <a:lnTo>
                  <a:pt x="1034" y="77"/>
                </a:lnTo>
                <a:lnTo>
                  <a:pt x="1051" y="86"/>
                </a:lnTo>
                <a:lnTo>
                  <a:pt x="1078" y="109"/>
                </a:lnTo>
                <a:lnTo>
                  <a:pt x="1100" y="81"/>
                </a:lnTo>
                <a:lnTo>
                  <a:pt x="1140" y="84"/>
                </a:lnTo>
                <a:lnTo>
                  <a:pt x="1145" y="84"/>
                </a:lnTo>
                <a:lnTo>
                  <a:pt x="1164" y="81"/>
                </a:lnTo>
                <a:lnTo>
                  <a:pt x="1167" y="82"/>
                </a:lnTo>
                <a:lnTo>
                  <a:pt x="1208" y="81"/>
                </a:lnTo>
                <a:lnTo>
                  <a:pt x="1224" y="98"/>
                </a:lnTo>
                <a:lnTo>
                  <a:pt x="1230" y="106"/>
                </a:lnTo>
                <a:lnTo>
                  <a:pt x="1249" y="109"/>
                </a:lnTo>
                <a:lnTo>
                  <a:pt x="1286" y="125"/>
                </a:lnTo>
                <a:lnTo>
                  <a:pt x="1303" y="149"/>
                </a:lnTo>
                <a:lnTo>
                  <a:pt x="1316" y="179"/>
                </a:lnTo>
                <a:lnTo>
                  <a:pt x="1336" y="186"/>
                </a:lnTo>
                <a:lnTo>
                  <a:pt x="1350" y="189"/>
                </a:lnTo>
                <a:lnTo>
                  <a:pt x="1366" y="251"/>
                </a:lnTo>
                <a:lnTo>
                  <a:pt x="1370" y="258"/>
                </a:lnTo>
                <a:lnTo>
                  <a:pt x="1370" y="261"/>
                </a:lnTo>
                <a:lnTo>
                  <a:pt x="1366" y="269"/>
                </a:lnTo>
                <a:lnTo>
                  <a:pt x="1379" y="296"/>
                </a:lnTo>
                <a:lnTo>
                  <a:pt x="1382" y="319"/>
                </a:lnTo>
                <a:lnTo>
                  <a:pt x="1387" y="333"/>
                </a:lnTo>
                <a:lnTo>
                  <a:pt x="1396" y="333"/>
                </a:lnTo>
                <a:lnTo>
                  <a:pt x="1406" y="372"/>
                </a:lnTo>
                <a:lnTo>
                  <a:pt x="1408" y="374"/>
                </a:lnTo>
                <a:lnTo>
                  <a:pt x="1414" y="407"/>
                </a:lnTo>
                <a:lnTo>
                  <a:pt x="1409" y="427"/>
                </a:lnTo>
                <a:lnTo>
                  <a:pt x="1411" y="444"/>
                </a:lnTo>
                <a:lnTo>
                  <a:pt x="1432" y="469"/>
                </a:lnTo>
                <a:lnTo>
                  <a:pt x="1432" y="478"/>
                </a:lnTo>
                <a:lnTo>
                  <a:pt x="1431" y="481"/>
                </a:lnTo>
                <a:lnTo>
                  <a:pt x="1432" y="489"/>
                </a:lnTo>
                <a:lnTo>
                  <a:pt x="1443" y="512"/>
                </a:lnTo>
                <a:lnTo>
                  <a:pt x="1455" y="543"/>
                </a:lnTo>
                <a:lnTo>
                  <a:pt x="1448" y="554"/>
                </a:lnTo>
                <a:lnTo>
                  <a:pt x="1447" y="573"/>
                </a:lnTo>
                <a:lnTo>
                  <a:pt x="1455" y="573"/>
                </a:lnTo>
                <a:lnTo>
                  <a:pt x="1457" y="579"/>
                </a:lnTo>
                <a:lnTo>
                  <a:pt x="1455" y="581"/>
                </a:lnTo>
                <a:lnTo>
                  <a:pt x="1457" y="591"/>
                </a:lnTo>
                <a:lnTo>
                  <a:pt x="1455" y="610"/>
                </a:lnTo>
                <a:lnTo>
                  <a:pt x="1455" y="613"/>
                </a:lnTo>
                <a:lnTo>
                  <a:pt x="1456" y="614"/>
                </a:lnTo>
                <a:lnTo>
                  <a:pt x="1458" y="628"/>
                </a:lnTo>
                <a:lnTo>
                  <a:pt x="1467" y="658"/>
                </a:lnTo>
                <a:lnTo>
                  <a:pt x="1468" y="659"/>
                </a:lnTo>
                <a:lnTo>
                  <a:pt x="1466" y="667"/>
                </a:lnTo>
                <a:lnTo>
                  <a:pt x="1465" y="693"/>
                </a:lnTo>
                <a:lnTo>
                  <a:pt x="1456" y="703"/>
                </a:lnTo>
                <a:lnTo>
                  <a:pt x="1481" y="746"/>
                </a:lnTo>
                <a:lnTo>
                  <a:pt x="1478" y="752"/>
                </a:lnTo>
                <a:lnTo>
                  <a:pt x="1476" y="753"/>
                </a:lnTo>
                <a:lnTo>
                  <a:pt x="1481" y="770"/>
                </a:lnTo>
                <a:lnTo>
                  <a:pt x="1488" y="770"/>
                </a:lnTo>
                <a:lnTo>
                  <a:pt x="1494" y="759"/>
                </a:lnTo>
                <a:lnTo>
                  <a:pt x="1505" y="832"/>
                </a:lnTo>
                <a:lnTo>
                  <a:pt x="1518" y="847"/>
                </a:lnTo>
                <a:lnTo>
                  <a:pt x="1518" y="848"/>
                </a:lnTo>
                <a:lnTo>
                  <a:pt x="1528" y="851"/>
                </a:lnTo>
                <a:lnTo>
                  <a:pt x="1552" y="916"/>
                </a:lnTo>
                <a:lnTo>
                  <a:pt x="1563" y="925"/>
                </a:lnTo>
                <a:lnTo>
                  <a:pt x="1558" y="925"/>
                </a:lnTo>
                <a:lnTo>
                  <a:pt x="1476" y="926"/>
                </a:lnTo>
                <a:lnTo>
                  <a:pt x="1462" y="927"/>
                </a:lnTo>
                <a:lnTo>
                  <a:pt x="1439" y="927"/>
                </a:lnTo>
                <a:lnTo>
                  <a:pt x="1436" y="927"/>
                </a:lnTo>
                <a:lnTo>
                  <a:pt x="1416" y="927"/>
                </a:lnTo>
                <a:lnTo>
                  <a:pt x="1395" y="929"/>
                </a:lnTo>
                <a:lnTo>
                  <a:pt x="1393" y="929"/>
                </a:lnTo>
                <a:lnTo>
                  <a:pt x="1371" y="929"/>
                </a:lnTo>
                <a:lnTo>
                  <a:pt x="1355" y="929"/>
                </a:lnTo>
                <a:lnTo>
                  <a:pt x="1348" y="929"/>
                </a:lnTo>
                <a:lnTo>
                  <a:pt x="1303" y="930"/>
                </a:lnTo>
                <a:lnTo>
                  <a:pt x="1294" y="930"/>
                </a:lnTo>
                <a:lnTo>
                  <a:pt x="1281" y="930"/>
                </a:lnTo>
                <a:lnTo>
                  <a:pt x="1273" y="930"/>
                </a:lnTo>
                <a:lnTo>
                  <a:pt x="1235" y="930"/>
                </a:lnTo>
                <a:lnTo>
                  <a:pt x="1212" y="932"/>
                </a:lnTo>
                <a:lnTo>
                  <a:pt x="1192" y="932"/>
                </a:lnTo>
                <a:lnTo>
                  <a:pt x="1191" y="932"/>
                </a:lnTo>
                <a:lnTo>
                  <a:pt x="1145" y="932"/>
                </a:lnTo>
                <a:lnTo>
                  <a:pt x="1110" y="932"/>
                </a:lnTo>
                <a:lnTo>
                  <a:pt x="1100" y="932"/>
                </a:lnTo>
                <a:lnTo>
                  <a:pt x="1090" y="932"/>
                </a:lnTo>
                <a:lnTo>
                  <a:pt x="1078" y="932"/>
                </a:lnTo>
                <a:lnTo>
                  <a:pt x="1055" y="932"/>
                </a:lnTo>
                <a:lnTo>
                  <a:pt x="1028" y="932"/>
                </a:lnTo>
                <a:lnTo>
                  <a:pt x="1010" y="932"/>
                </a:lnTo>
                <a:lnTo>
                  <a:pt x="987" y="932"/>
                </a:lnTo>
                <a:lnTo>
                  <a:pt x="986" y="932"/>
                </a:lnTo>
                <a:lnTo>
                  <a:pt x="964" y="930"/>
                </a:lnTo>
                <a:lnTo>
                  <a:pt x="946" y="93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2" name="Freeform 32"/>
          <p:cNvSpPr>
            <a:spLocks noChangeAspect="1"/>
          </p:cNvSpPr>
          <p:nvPr/>
        </p:nvSpPr>
        <p:spPr bwMode="auto">
          <a:xfrm>
            <a:off x="4950161" y="2423172"/>
            <a:ext cx="1018360" cy="656537"/>
          </a:xfrm>
          <a:custGeom>
            <a:avLst/>
            <a:gdLst>
              <a:gd name="T0" fmla="*/ 2147483647 w 1322"/>
              <a:gd name="T1" fmla="*/ 2147483647 h 1057"/>
              <a:gd name="T2" fmla="*/ 2147483647 w 1322"/>
              <a:gd name="T3" fmla="*/ 2147483647 h 1057"/>
              <a:gd name="T4" fmla="*/ 2147483647 w 1322"/>
              <a:gd name="T5" fmla="*/ 2147483647 h 1057"/>
              <a:gd name="T6" fmla="*/ 2147483647 w 1322"/>
              <a:gd name="T7" fmla="*/ 2147483647 h 1057"/>
              <a:gd name="T8" fmla="*/ 2147483647 w 1322"/>
              <a:gd name="T9" fmla="*/ 2147483647 h 1057"/>
              <a:gd name="T10" fmla="*/ 2147483647 w 1322"/>
              <a:gd name="T11" fmla="*/ 2147483647 h 1057"/>
              <a:gd name="T12" fmla="*/ 2147483647 w 1322"/>
              <a:gd name="T13" fmla="*/ 2147483647 h 1057"/>
              <a:gd name="T14" fmla="*/ 2147483647 w 1322"/>
              <a:gd name="T15" fmla="*/ 2147483647 h 1057"/>
              <a:gd name="T16" fmla="*/ 2147483647 w 1322"/>
              <a:gd name="T17" fmla="*/ 2147483647 h 1057"/>
              <a:gd name="T18" fmla="*/ 2147483647 w 1322"/>
              <a:gd name="T19" fmla="*/ 2147483647 h 1057"/>
              <a:gd name="T20" fmla="*/ 2147483647 w 1322"/>
              <a:gd name="T21" fmla="*/ 2147483647 h 1057"/>
              <a:gd name="T22" fmla="*/ 2147483647 w 1322"/>
              <a:gd name="T23" fmla="*/ 2147483647 h 1057"/>
              <a:gd name="T24" fmla="*/ 2147483647 w 1322"/>
              <a:gd name="T25" fmla="*/ 2147483647 h 1057"/>
              <a:gd name="T26" fmla="*/ 2147483647 w 1322"/>
              <a:gd name="T27" fmla="*/ 2147483647 h 1057"/>
              <a:gd name="T28" fmla="*/ 2147483647 w 1322"/>
              <a:gd name="T29" fmla="*/ 2147483647 h 1057"/>
              <a:gd name="T30" fmla="*/ 2147483647 w 1322"/>
              <a:gd name="T31" fmla="*/ 2147483647 h 1057"/>
              <a:gd name="T32" fmla="*/ 2147483647 w 1322"/>
              <a:gd name="T33" fmla="*/ 2147483647 h 1057"/>
              <a:gd name="T34" fmla="*/ 2147483647 w 1322"/>
              <a:gd name="T35" fmla="*/ 2147483647 h 1057"/>
              <a:gd name="T36" fmla="*/ 2147483647 w 1322"/>
              <a:gd name="T37" fmla="*/ 2147483647 h 1057"/>
              <a:gd name="T38" fmla="*/ 2147483647 w 1322"/>
              <a:gd name="T39" fmla="*/ 2147483647 h 1057"/>
              <a:gd name="T40" fmla="*/ 2147483647 w 1322"/>
              <a:gd name="T41" fmla="*/ 2147483647 h 1057"/>
              <a:gd name="T42" fmla="*/ 2147483647 w 1322"/>
              <a:gd name="T43" fmla="*/ 2147483647 h 1057"/>
              <a:gd name="T44" fmla="*/ 2147483647 w 1322"/>
              <a:gd name="T45" fmla="*/ 2147483647 h 1057"/>
              <a:gd name="T46" fmla="*/ 2147483647 w 1322"/>
              <a:gd name="T47" fmla="*/ 961510226 h 1057"/>
              <a:gd name="T48" fmla="*/ 2147483647 w 1322"/>
              <a:gd name="T49" fmla="*/ 2147483647 h 1057"/>
              <a:gd name="T50" fmla="*/ 2147483647 w 1322"/>
              <a:gd name="T51" fmla="*/ 2147483647 h 1057"/>
              <a:gd name="T52" fmla="*/ 2147483647 w 1322"/>
              <a:gd name="T53" fmla="*/ 2147483647 h 1057"/>
              <a:gd name="T54" fmla="*/ 2147483647 w 1322"/>
              <a:gd name="T55" fmla="*/ 2147483647 h 1057"/>
              <a:gd name="T56" fmla="*/ 2147483647 w 1322"/>
              <a:gd name="T57" fmla="*/ 2147483647 h 1057"/>
              <a:gd name="T58" fmla="*/ 2147483647 w 1322"/>
              <a:gd name="T59" fmla="*/ 2147483647 h 1057"/>
              <a:gd name="T60" fmla="*/ 2147483647 w 1322"/>
              <a:gd name="T61" fmla="*/ 2147483647 h 1057"/>
              <a:gd name="T62" fmla="*/ 377829220 w 1322"/>
              <a:gd name="T63" fmla="*/ 2147483647 h 1057"/>
              <a:gd name="T64" fmla="*/ 2147483647 w 1322"/>
              <a:gd name="T65" fmla="*/ 2147483647 h 1057"/>
              <a:gd name="T66" fmla="*/ 2147483647 w 1322"/>
              <a:gd name="T67" fmla="*/ 2147483647 h 1057"/>
              <a:gd name="T68" fmla="*/ 2147483647 w 1322"/>
              <a:gd name="T69" fmla="*/ 2147483647 h 1057"/>
              <a:gd name="T70" fmla="*/ 2147483647 w 1322"/>
              <a:gd name="T71" fmla="*/ 2147483647 h 1057"/>
              <a:gd name="T72" fmla="*/ 2147483647 w 1322"/>
              <a:gd name="T73" fmla="*/ 2147483647 h 1057"/>
              <a:gd name="T74" fmla="*/ 2147483647 w 1322"/>
              <a:gd name="T75" fmla="*/ 2147483647 h 1057"/>
              <a:gd name="T76" fmla="*/ 2147483647 w 1322"/>
              <a:gd name="T77" fmla="*/ 2147483647 h 1057"/>
              <a:gd name="T78" fmla="*/ 2147483647 w 1322"/>
              <a:gd name="T79" fmla="*/ 2147483647 h 1057"/>
              <a:gd name="T80" fmla="*/ 2147483647 w 1322"/>
              <a:gd name="T81" fmla="*/ 2147483647 h 1057"/>
              <a:gd name="T82" fmla="*/ 2147483647 w 1322"/>
              <a:gd name="T83" fmla="*/ 2147483647 h 1057"/>
              <a:gd name="T84" fmla="*/ 2147483647 w 1322"/>
              <a:gd name="T85" fmla="*/ 2147483647 h 10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22" h="1057">
                <a:moveTo>
                  <a:pt x="1196" y="966"/>
                </a:moveTo>
                <a:lnTo>
                  <a:pt x="1202" y="974"/>
                </a:lnTo>
                <a:lnTo>
                  <a:pt x="1221" y="977"/>
                </a:lnTo>
                <a:lnTo>
                  <a:pt x="1258" y="993"/>
                </a:lnTo>
                <a:lnTo>
                  <a:pt x="1275" y="1017"/>
                </a:lnTo>
                <a:lnTo>
                  <a:pt x="1288" y="1047"/>
                </a:lnTo>
                <a:lnTo>
                  <a:pt x="1308" y="1054"/>
                </a:lnTo>
                <a:lnTo>
                  <a:pt x="1322" y="1057"/>
                </a:lnTo>
                <a:lnTo>
                  <a:pt x="1316" y="1052"/>
                </a:lnTo>
                <a:lnTo>
                  <a:pt x="1311" y="1035"/>
                </a:lnTo>
                <a:lnTo>
                  <a:pt x="1311" y="1025"/>
                </a:lnTo>
                <a:lnTo>
                  <a:pt x="1290" y="993"/>
                </a:lnTo>
                <a:lnTo>
                  <a:pt x="1303" y="932"/>
                </a:lnTo>
                <a:lnTo>
                  <a:pt x="1310" y="918"/>
                </a:lnTo>
                <a:lnTo>
                  <a:pt x="1309" y="891"/>
                </a:lnTo>
                <a:lnTo>
                  <a:pt x="1317" y="879"/>
                </a:lnTo>
                <a:lnTo>
                  <a:pt x="1319" y="868"/>
                </a:lnTo>
                <a:lnTo>
                  <a:pt x="1309" y="840"/>
                </a:lnTo>
                <a:lnTo>
                  <a:pt x="1300" y="828"/>
                </a:lnTo>
                <a:lnTo>
                  <a:pt x="1304" y="793"/>
                </a:lnTo>
                <a:lnTo>
                  <a:pt x="1291" y="756"/>
                </a:lnTo>
                <a:lnTo>
                  <a:pt x="1308" y="756"/>
                </a:lnTo>
                <a:lnTo>
                  <a:pt x="1316" y="756"/>
                </a:lnTo>
                <a:lnTo>
                  <a:pt x="1316" y="719"/>
                </a:lnTo>
                <a:lnTo>
                  <a:pt x="1315" y="682"/>
                </a:lnTo>
                <a:lnTo>
                  <a:pt x="1315" y="652"/>
                </a:lnTo>
                <a:lnTo>
                  <a:pt x="1315" y="608"/>
                </a:lnTo>
                <a:lnTo>
                  <a:pt x="1314" y="571"/>
                </a:lnTo>
                <a:lnTo>
                  <a:pt x="1314" y="550"/>
                </a:lnTo>
                <a:lnTo>
                  <a:pt x="1312" y="447"/>
                </a:lnTo>
                <a:lnTo>
                  <a:pt x="1312" y="423"/>
                </a:lnTo>
                <a:lnTo>
                  <a:pt x="1312" y="421"/>
                </a:lnTo>
                <a:lnTo>
                  <a:pt x="1311" y="370"/>
                </a:lnTo>
                <a:lnTo>
                  <a:pt x="1311" y="319"/>
                </a:lnTo>
                <a:lnTo>
                  <a:pt x="1310" y="233"/>
                </a:lnTo>
                <a:lnTo>
                  <a:pt x="1307" y="215"/>
                </a:lnTo>
                <a:lnTo>
                  <a:pt x="1301" y="206"/>
                </a:lnTo>
                <a:lnTo>
                  <a:pt x="1280" y="193"/>
                </a:lnTo>
                <a:lnTo>
                  <a:pt x="1245" y="140"/>
                </a:lnTo>
                <a:lnTo>
                  <a:pt x="1242" y="129"/>
                </a:lnTo>
                <a:lnTo>
                  <a:pt x="1275" y="92"/>
                </a:lnTo>
                <a:lnTo>
                  <a:pt x="1288" y="37"/>
                </a:lnTo>
                <a:lnTo>
                  <a:pt x="1258" y="37"/>
                </a:lnTo>
                <a:lnTo>
                  <a:pt x="1216" y="38"/>
                </a:lnTo>
                <a:lnTo>
                  <a:pt x="1178" y="38"/>
                </a:lnTo>
                <a:lnTo>
                  <a:pt x="1174" y="38"/>
                </a:lnTo>
                <a:lnTo>
                  <a:pt x="1133" y="40"/>
                </a:lnTo>
                <a:lnTo>
                  <a:pt x="1053" y="40"/>
                </a:lnTo>
                <a:lnTo>
                  <a:pt x="1050" y="40"/>
                </a:lnTo>
                <a:lnTo>
                  <a:pt x="1048" y="40"/>
                </a:lnTo>
                <a:lnTo>
                  <a:pt x="1008" y="40"/>
                </a:lnTo>
                <a:lnTo>
                  <a:pt x="987" y="38"/>
                </a:lnTo>
                <a:lnTo>
                  <a:pt x="928" y="38"/>
                </a:lnTo>
                <a:lnTo>
                  <a:pt x="925" y="38"/>
                </a:lnTo>
                <a:lnTo>
                  <a:pt x="883" y="37"/>
                </a:lnTo>
                <a:lnTo>
                  <a:pt x="842" y="37"/>
                </a:lnTo>
                <a:lnTo>
                  <a:pt x="779" y="35"/>
                </a:lnTo>
                <a:lnTo>
                  <a:pt x="764" y="34"/>
                </a:lnTo>
                <a:lnTo>
                  <a:pt x="736" y="34"/>
                </a:lnTo>
                <a:lnTo>
                  <a:pt x="717" y="34"/>
                </a:lnTo>
                <a:lnTo>
                  <a:pt x="716" y="33"/>
                </a:lnTo>
                <a:lnTo>
                  <a:pt x="635" y="31"/>
                </a:lnTo>
                <a:lnTo>
                  <a:pt x="633" y="30"/>
                </a:lnTo>
                <a:lnTo>
                  <a:pt x="631" y="30"/>
                </a:lnTo>
                <a:lnTo>
                  <a:pt x="529" y="27"/>
                </a:lnTo>
                <a:lnTo>
                  <a:pt x="509" y="25"/>
                </a:lnTo>
                <a:lnTo>
                  <a:pt x="383" y="20"/>
                </a:lnTo>
                <a:lnTo>
                  <a:pt x="363" y="20"/>
                </a:lnTo>
                <a:lnTo>
                  <a:pt x="301" y="16"/>
                </a:lnTo>
                <a:lnTo>
                  <a:pt x="227" y="11"/>
                </a:lnTo>
                <a:lnTo>
                  <a:pt x="217" y="11"/>
                </a:lnTo>
                <a:lnTo>
                  <a:pt x="113" y="4"/>
                </a:lnTo>
                <a:lnTo>
                  <a:pt x="51" y="0"/>
                </a:lnTo>
                <a:lnTo>
                  <a:pt x="44" y="0"/>
                </a:lnTo>
                <a:lnTo>
                  <a:pt x="43" y="18"/>
                </a:lnTo>
                <a:lnTo>
                  <a:pt x="41" y="57"/>
                </a:lnTo>
                <a:lnTo>
                  <a:pt x="35" y="204"/>
                </a:lnTo>
                <a:lnTo>
                  <a:pt x="33" y="214"/>
                </a:lnTo>
                <a:lnTo>
                  <a:pt x="31" y="276"/>
                </a:lnTo>
                <a:lnTo>
                  <a:pt x="31" y="278"/>
                </a:lnTo>
                <a:lnTo>
                  <a:pt x="28" y="278"/>
                </a:lnTo>
                <a:lnTo>
                  <a:pt x="24" y="350"/>
                </a:lnTo>
                <a:lnTo>
                  <a:pt x="22" y="403"/>
                </a:lnTo>
                <a:lnTo>
                  <a:pt x="21" y="424"/>
                </a:lnTo>
                <a:lnTo>
                  <a:pt x="17" y="498"/>
                </a:lnTo>
                <a:lnTo>
                  <a:pt x="17" y="519"/>
                </a:lnTo>
                <a:lnTo>
                  <a:pt x="16" y="530"/>
                </a:lnTo>
                <a:lnTo>
                  <a:pt x="14" y="571"/>
                </a:lnTo>
                <a:lnTo>
                  <a:pt x="12" y="615"/>
                </a:lnTo>
                <a:lnTo>
                  <a:pt x="11" y="647"/>
                </a:lnTo>
                <a:lnTo>
                  <a:pt x="9" y="684"/>
                </a:lnTo>
                <a:lnTo>
                  <a:pt x="7" y="719"/>
                </a:lnTo>
                <a:lnTo>
                  <a:pt x="7" y="720"/>
                </a:lnTo>
                <a:lnTo>
                  <a:pt x="7" y="726"/>
                </a:lnTo>
                <a:lnTo>
                  <a:pt x="5" y="757"/>
                </a:lnTo>
                <a:lnTo>
                  <a:pt x="1" y="831"/>
                </a:lnTo>
                <a:lnTo>
                  <a:pt x="0" y="868"/>
                </a:lnTo>
                <a:lnTo>
                  <a:pt x="7" y="868"/>
                </a:lnTo>
                <a:lnTo>
                  <a:pt x="9" y="868"/>
                </a:lnTo>
                <a:lnTo>
                  <a:pt x="95" y="874"/>
                </a:lnTo>
                <a:lnTo>
                  <a:pt x="140" y="876"/>
                </a:lnTo>
                <a:lnTo>
                  <a:pt x="145" y="878"/>
                </a:lnTo>
                <a:lnTo>
                  <a:pt x="183" y="881"/>
                </a:lnTo>
                <a:lnTo>
                  <a:pt x="204" y="882"/>
                </a:lnTo>
                <a:lnTo>
                  <a:pt x="208" y="882"/>
                </a:lnTo>
                <a:lnTo>
                  <a:pt x="219" y="882"/>
                </a:lnTo>
                <a:lnTo>
                  <a:pt x="273" y="886"/>
                </a:lnTo>
                <a:lnTo>
                  <a:pt x="312" y="888"/>
                </a:lnTo>
                <a:lnTo>
                  <a:pt x="342" y="889"/>
                </a:lnTo>
                <a:lnTo>
                  <a:pt x="399" y="893"/>
                </a:lnTo>
                <a:lnTo>
                  <a:pt x="412" y="893"/>
                </a:lnTo>
                <a:lnTo>
                  <a:pt x="489" y="896"/>
                </a:lnTo>
                <a:lnTo>
                  <a:pt x="559" y="899"/>
                </a:lnTo>
                <a:lnTo>
                  <a:pt x="616" y="901"/>
                </a:lnTo>
                <a:lnTo>
                  <a:pt x="668" y="902"/>
                </a:lnTo>
                <a:lnTo>
                  <a:pt x="783" y="905"/>
                </a:lnTo>
                <a:lnTo>
                  <a:pt x="832" y="906"/>
                </a:lnTo>
                <a:lnTo>
                  <a:pt x="963" y="908"/>
                </a:lnTo>
                <a:lnTo>
                  <a:pt x="984" y="935"/>
                </a:lnTo>
                <a:lnTo>
                  <a:pt x="996" y="942"/>
                </a:lnTo>
                <a:lnTo>
                  <a:pt x="1006" y="945"/>
                </a:lnTo>
                <a:lnTo>
                  <a:pt x="1023" y="954"/>
                </a:lnTo>
                <a:lnTo>
                  <a:pt x="1050" y="977"/>
                </a:lnTo>
                <a:lnTo>
                  <a:pt x="1072" y="949"/>
                </a:lnTo>
                <a:lnTo>
                  <a:pt x="1112" y="952"/>
                </a:lnTo>
                <a:lnTo>
                  <a:pt x="1117" y="952"/>
                </a:lnTo>
                <a:lnTo>
                  <a:pt x="1136" y="949"/>
                </a:lnTo>
                <a:lnTo>
                  <a:pt x="1139" y="950"/>
                </a:lnTo>
                <a:lnTo>
                  <a:pt x="1180" y="949"/>
                </a:lnTo>
                <a:lnTo>
                  <a:pt x="1196" y="966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3" name="Freeform 33"/>
          <p:cNvSpPr>
            <a:spLocks noChangeAspect="1"/>
          </p:cNvSpPr>
          <p:nvPr/>
        </p:nvSpPr>
        <p:spPr bwMode="auto">
          <a:xfrm>
            <a:off x="6360979" y="4803513"/>
            <a:ext cx="827206" cy="727900"/>
          </a:xfrm>
          <a:custGeom>
            <a:avLst/>
            <a:gdLst>
              <a:gd name="T0" fmla="*/ 2147483647 w 1069"/>
              <a:gd name="T1" fmla="*/ 2147483647 h 1173"/>
              <a:gd name="T2" fmla="*/ 2147483647 w 1069"/>
              <a:gd name="T3" fmla="*/ 2147483647 h 1173"/>
              <a:gd name="T4" fmla="*/ 2147483647 w 1069"/>
              <a:gd name="T5" fmla="*/ 2147483647 h 1173"/>
              <a:gd name="T6" fmla="*/ 2147483647 w 1069"/>
              <a:gd name="T7" fmla="*/ 2147483647 h 1173"/>
              <a:gd name="T8" fmla="*/ 2147483647 w 1069"/>
              <a:gd name="T9" fmla="*/ 2147483647 h 1173"/>
              <a:gd name="T10" fmla="*/ 2147483647 w 1069"/>
              <a:gd name="T11" fmla="*/ 2147483647 h 1173"/>
              <a:gd name="T12" fmla="*/ 2147483647 w 1069"/>
              <a:gd name="T13" fmla="*/ 2147483647 h 1173"/>
              <a:gd name="T14" fmla="*/ 2147483647 w 1069"/>
              <a:gd name="T15" fmla="*/ 2147483647 h 1173"/>
              <a:gd name="T16" fmla="*/ 2147483647 w 1069"/>
              <a:gd name="T17" fmla="*/ 2147483647 h 1173"/>
              <a:gd name="T18" fmla="*/ 2147483647 w 1069"/>
              <a:gd name="T19" fmla="*/ 2147483647 h 1173"/>
              <a:gd name="T20" fmla="*/ 2147483647 w 1069"/>
              <a:gd name="T21" fmla="*/ 2147483647 h 1173"/>
              <a:gd name="T22" fmla="*/ 2147483647 w 1069"/>
              <a:gd name="T23" fmla="*/ 2147483647 h 1173"/>
              <a:gd name="T24" fmla="*/ 2147483647 w 1069"/>
              <a:gd name="T25" fmla="*/ 2147483647 h 1173"/>
              <a:gd name="T26" fmla="*/ 2147483647 w 1069"/>
              <a:gd name="T27" fmla="*/ 2147483647 h 1173"/>
              <a:gd name="T28" fmla="*/ 2147483647 w 1069"/>
              <a:gd name="T29" fmla="*/ 2147483647 h 1173"/>
              <a:gd name="T30" fmla="*/ 2147483647 w 1069"/>
              <a:gd name="T31" fmla="*/ 2147483647 h 1173"/>
              <a:gd name="T32" fmla="*/ 2147483647 w 1069"/>
              <a:gd name="T33" fmla="*/ 2147483647 h 1173"/>
              <a:gd name="T34" fmla="*/ 2147483647 w 1069"/>
              <a:gd name="T35" fmla="*/ 2147483647 h 1173"/>
              <a:gd name="T36" fmla="*/ 2147483647 w 1069"/>
              <a:gd name="T37" fmla="*/ 2147483647 h 1173"/>
              <a:gd name="T38" fmla="*/ 2147483647 w 1069"/>
              <a:gd name="T39" fmla="*/ 2147483647 h 1173"/>
              <a:gd name="T40" fmla="*/ 2147483647 w 1069"/>
              <a:gd name="T41" fmla="*/ 2147483647 h 1173"/>
              <a:gd name="T42" fmla="*/ 2147483647 w 1069"/>
              <a:gd name="T43" fmla="*/ 2147483647 h 1173"/>
              <a:gd name="T44" fmla="*/ 2147483647 w 1069"/>
              <a:gd name="T45" fmla="*/ 2147483647 h 1173"/>
              <a:gd name="T46" fmla="*/ 2147483647 w 1069"/>
              <a:gd name="T47" fmla="*/ 2147483647 h 1173"/>
              <a:gd name="T48" fmla="*/ 2147483647 w 1069"/>
              <a:gd name="T49" fmla="*/ 2147483647 h 1173"/>
              <a:gd name="T50" fmla="*/ 2147483647 w 1069"/>
              <a:gd name="T51" fmla="*/ 2147483647 h 1173"/>
              <a:gd name="T52" fmla="*/ 2147483647 w 1069"/>
              <a:gd name="T53" fmla="*/ 2147483647 h 1173"/>
              <a:gd name="T54" fmla="*/ 2147483647 w 1069"/>
              <a:gd name="T55" fmla="*/ 2147483647 h 1173"/>
              <a:gd name="T56" fmla="*/ 2147483647 w 1069"/>
              <a:gd name="T57" fmla="*/ 2147483647 h 1173"/>
              <a:gd name="T58" fmla="*/ 2147483647 w 1069"/>
              <a:gd name="T59" fmla="*/ 2147483647 h 1173"/>
              <a:gd name="T60" fmla="*/ 2147483647 w 1069"/>
              <a:gd name="T61" fmla="*/ 2147483647 h 1173"/>
              <a:gd name="T62" fmla="*/ 2147483647 w 1069"/>
              <a:gd name="T63" fmla="*/ 2147483647 h 1173"/>
              <a:gd name="T64" fmla="*/ 2147483647 w 1069"/>
              <a:gd name="T65" fmla="*/ 2147483647 h 1173"/>
              <a:gd name="T66" fmla="*/ 2147483647 w 1069"/>
              <a:gd name="T67" fmla="*/ 2147483647 h 1173"/>
              <a:gd name="T68" fmla="*/ 2147483647 w 1069"/>
              <a:gd name="T69" fmla="*/ 2147483647 h 1173"/>
              <a:gd name="T70" fmla="*/ 2147483647 w 1069"/>
              <a:gd name="T71" fmla="*/ 2147483647 h 1173"/>
              <a:gd name="T72" fmla="*/ 1531917068 w 1069"/>
              <a:gd name="T73" fmla="*/ 2147483647 h 1173"/>
              <a:gd name="T74" fmla="*/ 0 w 1069"/>
              <a:gd name="T75" fmla="*/ 2147483647 h 1173"/>
              <a:gd name="T76" fmla="*/ 2147483647 w 1069"/>
              <a:gd name="T77" fmla="*/ 2147483647 h 1173"/>
              <a:gd name="T78" fmla="*/ 2147483647 w 1069"/>
              <a:gd name="T79" fmla="*/ 2147483647 h 1173"/>
              <a:gd name="T80" fmla="*/ 2147483647 w 1069"/>
              <a:gd name="T81" fmla="*/ 2147483647 h 1173"/>
              <a:gd name="T82" fmla="*/ 2147483647 w 1069"/>
              <a:gd name="T83" fmla="*/ 2147483647 h 1173"/>
              <a:gd name="T84" fmla="*/ 2147483647 w 1069"/>
              <a:gd name="T85" fmla="*/ 2147483647 h 1173"/>
              <a:gd name="T86" fmla="*/ 2147483647 w 1069"/>
              <a:gd name="T87" fmla="*/ 958922993 h 1173"/>
              <a:gd name="T88" fmla="*/ 2147483647 w 1069"/>
              <a:gd name="T89" fmla="*/ 239634463 h 1173"/>
              <a:gd name="T90" fmla="*/ 2147483647 w 1069"/>
              <a:gd name="T91" fmla="*/ 2147483647 h 1173"/>
              <a:gd name="T92" fmla="*/ 2147483647 w 1069"/>
              <a:gd name="T93" fmla="*/ 2147483647 h 1173"/>
              <a:gd name="T94" fmla="*/ 2147483647 w 1069"/>
              <a:gd name="T95" fmla="*/ 2147483647 h 1173"/>
              <a:gd name="T96" fmla="*/ 2147483647 w 1069"/>
              <a:gd name="T97" fmla="*/ 2147483647 h 1173"/>
              <a:gd name="T98" fmla="*/ 2147483647 w 1069"/>
              <a:gd name="T99" fmla="*/ 2147483647 h 1173"/>
              <a:gd name="T100" fmla="*/ 2147483647 w 1069"/>
              <a:gd name="T101" fmla="*/ 2147483647 h 1173"/>
              <a:gd name="T102" fmla="*/ 2147483647 w 1069"/>
              <a:gd name="T103" fmla="*/ 2147483647 h 1173"/>
              <a:gd name="T104" fmla="*/ 2147483647 w 1069"/>
              <a:gd name="T105" fmla="*/ 2147483647 h 1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69" h="1173">
                <a:moveTo>
                  <a:pt x="598" y="599"/>
                </a:moveTo>
                <a:lnTo>
                  <a:pt x="622" y="596"/>
                </a:lnTo>
                <a:lnTo>
                  <a:pt x="633" y="594"/>
                </a:lnTo>
                <a:lnTo>
                  <a:pt x="668" y="591"/>
                </a:lnTo>
                <a:lnTo>
                  <a:pt x="684" y="590"/>
                </a:lnTo>
                <a:lnTo>
                  <a:pt x="692" y="590"/>
                </a:lnTo>
                <a:lnTo>
                  <a:pt x="720" y="587"/>
                </a:lnTo>
                <a:lnTo>
                  <a:pt x="724" y="587"/>
                </a:lnTo>
                <a:lnTo>
                  <a:pt x="734" y="586"/>
                </a:lnTo>
                <a:lnTo>
                  <a:pt x="759" y="583"/>
                </a:lnTo>
                <a:lnTo>
                  <a:pt x="765" y="583"/>
                </a:lnTo>
                <a:lnTo>
                  <a:pt x="782" y="582"/>
                </a:lnTo>
                <a:lnTo>
                  <a:pt x="784" y="580"/>
                </a:lnTo>
                <a:lnTo>
                  <a:pt x="809" y="579"/>
                </a:lnTo>
                <a:lnTo>
                  <a:pt x="868" y="572"/>
                </a:lnTo>
                <a:lnTo>
                  <a:pt x="884" y="570"/>
                </a:lnTo>
                <a:lnTo>
                  <a:pt x="885" y="572"/>
                </a:lnTo>
                <a:lnTo>
                  <a:pt x="889" y="570"/>
                </a:lnTo>
                <a:lnTo>
                  <a:pt x="886" y="593"/>
                </a:lnTo>
                <a:lnTo>
                  <a:pt x="875" y="647"/>
                </a:lnTo>
                <a:lnTo>
                  <a:pt x="872" y="672"/>
                </a:lnTo>
                <a:lnTo>
                  <a:pt x="893" y="719"/>
                </a:lnTo>
                <a:lnTo>
                  <a:pt x="894" y="719"/>
                </a:lnTo>
                <a:lnTo>
                  <a:pt x="908" y="730"/>
                </a:lnTo>
                <a:lnTo>
                  <a:pt x="925" y="791"/>
                </a:lnTo>
                <a:lnTo>
                  <a:pt x="947" y="810"/>
                </a:lnTo>
                <a:lnTo>
                  <a:pt x="927" y="820"/>
                </a:lnTo>
                <a:lnTo>
                  <a:pt x="903" y="857"/>
                </a:lnTo>
                <a:lnTo>
                  <a:pt x="883" y="868"/>
                </a:lnTo>
                <a:lnTo>
                  <a:pt x="905" y="884"/>
                </a:lnTo>
                <a:lnTo>
                  <a:pt x="916" y="903"/>
                </a:lnTo>
                <a:lnTo>
                  <a:pt x="933" y="905"/>
                </a:lnTo>
                <a:lnTo>
                  <a:pt x="944" y="864"/>
                </a:lnTo>
                <a:lnTo>
                  <a:pt x="955" y="852"/>
                </a:lnTo>
                <a:lnTo>
                  <a:pt x="980" y="844"/>
                </a:lnTo>
                <a:lnTo>
                  <a:pt x="1016" y="808"/>
                </a:lnTo>
                <a:lnTo>
                  <a:pt x="1017" y="875"/>
                </a:lnTo>
                <a:lnTo>
                  <a:pt x="1006" y="882"/>
                </a:lnTo>
                <a:lnTo>
                  <a:pt x="1008" y="896"/>
                </a:lnTo>
                <a:lnTo>
                  <a:pt x="977" y="935"/>
                </a:lnTo>
                <a:lnTo>
                  <a:pt x="975" y="962"/>
                </a:lnTo>
                <a:lnTo>
                  <a:pt x="961" y="947"/>
                </a:lnTo>
                <a:lnTo>
                  <a:pt x="963" y="970"/>
                </a:lnTo>
                <a:lnTo>
                  <a:pt x="936" y="960"/>
                </a:lnTo>
                <a:lnTo>
                  <a:pt x="963" y="972"/>
                </a:lnTo>
                <a:lnTo>
                  <a:pt x="936" y="977"/>
                </a:lnTo>
                <a:lnTo>
                  <a:pt x="959" y="1011"/>
                </a:lnTo>
                <a:lnTo>
                  <a:pt x="945" y="1010"/>
                </a:lnTo>
                <a:lnTo>
                  <a:pt x="967" y="1045"/>
                </a:lnTo>
                <a:lnTo>
                  <a:pt x="993" y="1041"/>
                </a:lnTo>
                <a:lnTo>
                  <a:pt x="1022" y="1061"/>
                </a:lnTo>
                <a:lnTo>
                  <a:pt x="1036" y="1055"/>
                </a:lnTo>
                <a:lnTo>
                  <a:pt x="1056" y="1079"/>
                </a:lnTo>
                <a:lnTo>
                  <a:pt x="1069" y="1084"/>
                </a:lnTo>
                <a:lnTo>
                  <a:pt x="1065" y="1130"/>
                </a:lnTo>
                <a:lnTo>
                  <a:pt x="1049" y="1133"/>
                </a:lnTo>
                <a:lnTo>
                  <a:pt x="1047" y="1160"/>
                </a:lnTo>
                <a:lnTo>
                  <a:pt x="1047" y="1152"/>
                </a:lnTo>
                <a:lnTo>
                  <a:pt x="1027" y="1129"/>
                </a:lnTo>
                <a:lnTo>
                  <a:pt x="1001" y="1169"/>
                </a:lnTo>
                <a:lnTo>
                  <a:pt x="997" y="1163"/>
                </a:lnTo>
                <a:lnTo>
                  <a:pt x="1003" y="1156"/>
                </a:lnTo>
                <a:lnTo>
                  <a:pt x="999" y="1132"/>
                </a:lnTo>
                <a:lnTo>
                  <a:pt x="993" y="1130"/>
                </a:lnTo>
                <a:lnTo>
                  <a:pt x="973" y="1094"/>
                </a:lnTo>
                <a:lnTo>
                  <a:pt x="918" y="1074"/>
                </a:lnTo>
                <a:lnTo>
                  <a:pt x="886" y="1079"/>
                </a:lnTo>
                <a:lnTo>
                  <a:pt x="852" y="1123"/>
                </a:lnTo>
                <a:lnTo>
                  <a:pt x="851" y="1123"/>
                </a:lnTo>
                <a:lnTo>
                  <a:pt x="820" y="1150"/>
                </a:lnTo>
                <a:lnTo>
                  <a:pt x="795" y="1160"/>
                </a:lnTo>
                <a:lnTo>
                  <a:pt x="813" y="1150"/>
                </a:lnTo>
                <a:lnTo>
                  <a:pt x="822" y="1137"/>
                </a:lnTo>
                <a:lnTo>
                  <a:pt x="804" y="1102"/>
                </a:lnTo>
                <a:lnTo>
                  <a:pt x="790" y="1099"/>
                </a:lnTo>
                <a:lnTo>
                  <a:pt x="784" y="1119"/>
                </a:lnTo>
                <a:lnTo>
                  <a:pt x="765" y="1115"/>
                </a:lnTo>
                <a:lnTo>
                  <a:pt x="732" y="1145"/>
                </a:lnTo>
                <a:lnTo>
                  <a:pt x="707" y="1173"/>
                </a:lnTo>
                <a:lnTo>
                  <a:pt x="699" y="1173"/>
                </a:lnTo>
                <a:lnTo>
                  <a:pt x="678" y="1142"/>
                </a:lnTo>
                <a:lnTo>
                  <a:pt x="641" y="1147"/>
                </a:lnTo>
                <a:lnTo>
                  <a:pt x="584" y="1096"/>
                </a:lnTo>
                <a:lnTo>
                  <a:pt x="598" y="1102"/>
                </a:lnTo>
                <a:lnTo>
                  <a:pt x="612" y="1081"/>
                </a:lnTo>
                <a:lnTo>
                  <a:pt x="604" y="1052"/>
                </a:lnTo>
                <a:lnTo>
                  <a:pt x="555" y="1038"/>
                </a:lnTo>
                <a:lnTo>
                  <a:pt x="545" y="1044"/>
                </a:lnTo>
                <a:lnTo>
                  <a:pt x="543" y="1013"/>
                </a:lnTo>
                <a:lnTo>
                  <a:pt x="528" y="1013"/>
                </a:lnTo>
                <a:lnTo>
                  <a:pt x="526" y="980"/>
                </a:lnTo>
                <a:lnTo>
                  <a:pt x="501" y="979"/>
                </a:lnTo>
                <a:lnTo>
                  <a:pt x="476" y="990"/>
                </a:lnTo>
                <a:lnTo>
                  <a:pt x="479" y="983"/>
                </a:lnTo>
                <a:lnTo>
                  <a:pt x="473" y="980"/>
                </a:lnTo>
                <a:lnTo>
                  <a:pt x="473" y="956"/>
                </a:lnTo>
                <a:lnTo>
                  <a:pt x="454" y="957"/>
                </a:lnTo>
                <a:lnTo>
                  <a:pt x="448" y="970"/>
                </a:lnTo>
                <a:lnTo>
                  <a:pt x="417" y="986"/>
                </a:lnTo>
                <a:lnTo>
                  <a:pt x="452" y="1023"/>
                </a:lnTo>
                <a:lnTo>
                  <a:pt x="484" y="1017"/>
                </a:lnTo>
                <a:lnTo>
                  <a:pt x="503" y="1030"/>
                </a:lnTo>
                <a:lnTo>
                  <a:pt x="502" y="1057"/>
                </a:lnTo>
                <a:lnTo>
                  <a:pt x="478" y="1054"/>
                </a:lnTo>
                <a:lnTo>
                  <a:pt x="444" y="1033"/>
                </a:lnTo>
                <a:lnTo>
                  <a:pt x="423" y="1034"/>
                </a:lnTo>
                <a:lnTo>
                  <a:pt x="401" y="1048"/>
                </a:lnTo>
                <a:lnTo>
                  <a:pt x="325" y="1042"/>
                </a:lnTo>
                <a:lnTo>
                  <a:pt x="253" y="1007"/>
                </a:lnTo>
                <a:lnTo>
                  <a:pt x="191" y="991"/>
                </a:lnTo>
                <a:lnTo>
                  <a:pt x="92" y="1010"/>
                </a:lnTo>
                <a:lnTo>
                  <a:pt x="77" y="1037"/>
                </a:lnTo>
                <a:lnTo>
                  <a:pt x="65" y="1010"/>
                </a:lnTo>
                <a:lnTo>
                  <a:pt x="62" y="979"/>
                </a:lnTo>
                <a:lnTo>
                  <a:pt x="69" y="972"/>
                </a:lnTo>
                <a:lnTo>
                  <a:pt x="85" y="930"/>
                </a:lnTo>
                <a:lnTo>
                  <a:pt x="90" y="920"/>
                </a:lnTo>
                <a:lnTo>
                  <a:pt x="94" y="915"/>
                </a:lnTo>
                <a:lnTo>
                  <a:pt x="97" y="892"/>
                </a:lnTo>
                <a:lnTo>
                  <a:pt x="95" y="857"/>
                </a:lnTo>
                <a:lnTo>
                  <a:pt x="86" y="835"/>
                </a:lnTo>
                <a:lnTo>
                  <a:pt x="85" y="813"/>
                </a:lnTo>
                <a:lnTo>
                  <a:pt x="87" y="810"/>
                </a:lnTo>
                <a:lnTo>
                  <a:pt x="92" y="781"/>
                </a:lnTo>
                <a:lnTo>
                  <a:pt x="110" y="706"/>
                </a:lnTo>
                <a:lnTo>
                  <a:pt x="119" y="669"/>
                </a:lnTo>
                <a:lnTo>
                  <a:pt x="113" y="631"/>
                </a:lnTo>
                <a:lnTo>
                  <a:pt x="117" y="576"/>
                </a:lnTo>
                <a:lnTo>
                  <a:pt x="106" y="579"/>
                </a:lnTo>
                <a:lnTo>
                  <a:pt x="73" y="488"/>
                </a:lnTo>
                <a:lnTo>
                  <a:pt x="79" y="484"/>
                </a:lnTo>
                <a:lnTo>
                  <a:pt x="56" y="460"/>
                </a:lnTo>
                <a:lnTo>
                  <a:pt x="54" y="410"/>
                </a:lnTo>
                <a:lnTo>
                  <a:pt x="44" y="383"/>
                </a:lnTo>
                <a:lnTo>
                  <a:pt x="45" y="383"/>
                </a:lnTo>
                <a:lnTo>
                  <a:pt x="18" y="349"/>
                </a:lnTo>
                <a:lnTo>
                  <a:pt x="17" y="345"/>
                </a:lnTo>
                <a:lnTo>
                  <a:pt x="16" y="343"/>
                </a:lnTo>
                <a:lnTo>
                  <a:pt x="15" y="340"/>
                </a:lnTo>
                <a:lnTo>
                  <a:pt x="10" y="338"/>
                </a:lnTo>
                <a:lnTo>
                  <a:pt x="8" y="279"/>
                </a:lnTo>
                <a:lnTo>
                  <a:pt x="8" y="262"/>
                </a:lnTo>
                <a:lnTo>
                  <a:pt x="7" y="226"/>
                </a:lnTo>
                <a:lnTo>
                  <a:pt x="7" y="221"/>
                </a:lnTo>
                <a:lnTo>
                  <a:pt x="6" y="189"/>
                </a:lnTo>
                <a:lnTo>
                  <a:pt x="5" y="152"/>
                </a:lnTo>
                <a:lnTo>
                  <a:pt x="4" y="130"/>
                </a:lnTo>
                <a:lnTo>
                  <a:pt x="4" y="118"/>
                </a:lnTo>
                <a:lnTo>
                  <a:pt x="4" y="113"/>
                </a:lnTo>
                <a:lnTo>
                  <a:pt x="2" y="75"/>
                </a:lnTo>
                <a:lnTo>
                  <a:pt x="1" y="40"/>
                </a:lnTo>
                <a:lnTo>
                  <a:pt x="0" y="34"/>
                </a:lnTo>
                <a:lnTo>
                  <a:pt x="9" y="33"/>
                </a:lnTo>
                <a:lnTo>
                  <a:pt x="23" y="33"/>
                </a:lnTo>
                <a:lnTo>
                  <a:pt x="47" y="31"/>
                </a:lnTo>
                <a:lnTo>
                  <a:pt x="72" y="30"/>
                </a:lnTo>
                <a:lnTo>
                  <a:pt x="74" y="30"/>
                </a:lnTo>
                <a:lnTo>
                  <a:pt x="103" y="28"/>
                </a:lnTo>
                <a:lnTo>
                  <a:pt x="108" y="28"/>
                </a:lnTo>
                <a:lnTo>
                  <a:pt x="110" y="28"/>
                </a:lnTo>
                <a:lnTo>
                  <a:pt x="140" y="27"/>
                </a:lnTo>
                <a:lnTo>
                  <a:pt x="156" y="26"/>
                </a:lnTo>
                <a:lnTo>
                  <a:pt x="159" y="26"/>
                </a:lnTo>
                <a:lnTo>
                  <a:pt x="164" y="26"/>
                </a:lnTo>
                <a:lnTo>
                  <a:pt x="169" y="26"/>
                </a:lnTo>
                <a:lnTo>
                  <a:pt x="208" y="23"/>
                </a:lnTo>
                <a:lnTo>
                  <a:pt x="244" y="21"/>
                </a:lnTo>
                <a:lnTo>
                  <a:pt x="245" y="21"/>
                </a:lnTo>
                <a:lnTo>
                  <a:pt x="260" y="20"/>
                </a:lnTo>
                <a:lnTo>
                  <a:pt x="304" y="18"/>
                </a:lnTo>
                <a:lnTo>
                  <a:pt x="370" y="14"/>
                </a:lnTo>
                <a:lnTo>
                  <a:pt x="390" y="13"/>
                </a:lnTo>
                <a:lnTo>
                  <a:pt x="485" y="7"/>
                </a:lnTo>
                <a:lnTo>
                  <a:pt x="486" y="7"/>
                </a:lnTo>
                <a:lnTo>
                  <a:pt x="509" y="4"/>
                </a:lnTo>
                <a:lnTo>
                  <a:pt x="515" y="4"/>
                </a:lnTo>
                <a:lnTo>
                  <a:pt x="519" y="4"/>
                </a:lnTo>
                <a:lnTo>
                  <a:pt x="520" y="4"/>
                </a:lnTo>
                <a:lnTo>
                  <a:pt x="548" y="1"/>
                </a:lnTo>
                <a:lnTo>
                  <a:pt x="556" y="1"/>
                </a:lnTo>
                <a:lnTo>
                  <a:pt x="560" y="1"/>
                </a:lnTo>
                <a:lnTo>
                  <a:pt x="567" y="0"/>
                </a:lnTo>
                <a:lnTo>
                  <a:pt x="582" y="125"/>
                </a:lnTo>
                <a:lnTo>
                  <a:pt x="606" y="111"/>
                </a:lnTo>
                <a:lnTo>
                  <a:pt x="598" y="126"/>
                </a:lnTo>
                <a:lnTo>
                  <a:pt x="593" y="130"/>
                </a:lnTo>
                <a:lnTo>
                  <a:pt x="608" y="153"/>
                </a:lnTo>
                <a:lnTo>
                  <a:pt x="585" y="150"/>
                </a:lnTo>
                <a:lnTo>
                  <a:pt x="609" y="163"/>
                </a:lnTo>
                <a:lnTo>
                  <a:pt x="613" y="240"/>
                </a:lnTo>
                <a:lnTo>
                  <a:pt x="589" y="237"/>
                </a:lnTo>
                <a:lnTo>
                  <a:pt x="590" y="261"/>
                </a:lnTo>
                <a:lnTo>
                  <a:pt x="604" y="261"/>
                </a:lnTo>
                <a:lnTo>
                  <a:pt x="611" y="260"/>
                </a:lnTo>
                <a:lnTo>
                  <a:pt x="608" y="261"/>
                </a:lnTo>
                <a:lnTo>
                  <a:pt x="608" y="264"/>
                </a:lnTo>
                <a:lnTo>
                  <a:pt x="590" y="278"/>
                </a:lnTo>
                <a:lnTo>
                  <a:pt x="599" y="298"/>
                </a:lnTo>
                <a:lnTo>
                  <a:pt x="571" y="339"/>
                </a:lnTo>
                <a:lnTo>
                  <a:pt x="569" y="340"/>
                </a:lnTo>
                <a:lnTo>
                  <a:pt x="567" y="376"/>
                </a:lnTo>
                <a:lnTo>
                  <a:pt x="557" y="377"/>
                </a:lnTo>
                <a:lnTo>
                  <a:pt x="550" y="377"/>
                </a:lnTo>
                <a:lnTo>
                  <a:pt x="545" y="382"/>
                </a:lnTo>
                <a:lnTo>
                  <a:pt x="545" y="383"/>
                </a:lnTo>
                <a:lnTo>
                  <a:pt x="523" y="411"/>
                </a:lnTo>
                <a:lnTo>
                  <a:pt x="527" y="494"/>
                </a:lnTo>
                <a:lnTo>
                  <a:pt x="511" y="547"/>
                </a:lnTo>
                <a:lnTo>
                  <a:pt x="505" y="566"/>
                </a:lnTo>
                <a:lnTo>
                  <a:pt x="510" y="601"/>
                </a:lnTo>
                <a:lnTo>
                  <a:pt x="504" y="606"/>
                </a:lnTo>
                <a:lnTo>
                  <a:pt x="558" y="601"/>
                </a:lnTo>
                <a:lnTo>
                  <a:pt x="583" y="599"/>
                </a:lnTo>
                <a:lnTo>
                  <a:pt x="598" y="59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4" name="Freeform 34"/>
          <p:cNvSpPr>
            <a:spLocks noChangeAspect="1"/>
          </p:cNvSpPr>
          <p:nvPr/>
        </p:nvSpPr>
        <p:spPr bwMode="auto">
          <a:xfrm>
            <a:off x="6254406" y="4145390"/>
            <a:ext cx="730784" cy="678738"/>
          </a:xfrm>
          <a:custGeom>
            <a:avLst/>
            <a:gdLst>
              <a:gd name="T0" fmla="*/ 2147483647 w 948"/>
              <a:gd name="T1" fmla="*/ 2147483647 h 1093"/>
              <a:gd name="T2" fmla="*/ 2147483647 w 948"/>
              <a:gd name="T3" fmla="*/ 2147483647 h 1093"/>
              <a:gd name="T4" fmla="*/ 2147483647 w 948"/>
              <a:gd name="T5" fmla="*/ 2147483647 h 1093"/>
              <a:gd name="T6" fmla="*/ 2147483647 w 948"/>
              <a:gd name="T7" fmla="*/ 2147483647 h 1093"/>
              <a:gd name="T8" fmla="*/ 2147483647 w 948"/>
              <a:gd name="T9" fmla="*/ 2147483647 h 1093"/>
              <a:gd name="T10" fmla="*/ 2147483647 w 948"/>
              <a:gd name="T11" fmla="*/ 2147483647 h 1093"/>
              <a:gd name="T12" fmla="*/ 2147483647 w 948"/>
              <a:gd name="T13" fmla="*/ 2147483647 h 1093"/>
              <a:gd name="T14" fmla="*/ 2147483647 w 948"/>
              <a:gd name="T15" fmla="*/ 2147483647 h 1093"/>
              <a:gd name="T16" fmla="*/ 2147483647 w 948"/>
              <a:gd name="T17" fmla="*/ 2147483647 h 1093"/>
              <a:gd name="T18" fmla="*/ 2147483647 w 948"/>
              <a:gd name="T19" fmla="*/ 2147483647 h 1093"/>
              <a:gd name="T20" fmla="*/ 2147483647 w 948"/>
              <a:gd name="T21" fmla="*/ 2147483647 h 1093"/>
              <a:gd name="T22" fmla="*/ 2147483647 w 948"/>
              <a:gd name="T23" fmla="*/ 2147483647 h 1093"/>
              <a:gd name="T24" fmla="*/ 2147483647 w 948"/>
              <a:gd name="T25" fmla="*/ 2147483647 h 1093"/>
              <a:gd name="T26" fmla="*/ 2147483647 w 948"/>
              <a:gd name="T27" fmla="*/ 2147483647 h 1093"/>
              <a:gd name="T28" fmla="*/ 2147483647 w 948"/>
              <a:gd name="T29" fmla="*/ 2147483647 h 1093"/>
              <a:gd name="T30" fmla="*/ 2147483647 w 948"/>
              <a:gd name="T31" fmla="*/ 2147483647 h 1093"/>
              <a:gd name="T32" fmla="*/ 2147483647 w 948"/>
              <a:gd name="T33" fmla="*/ 2147483647 h 1093"/>
              <a:gd name="T34" fmla="*/ 2147483647 w 948"/>
              <a:gd name="T35" fmla="*/ 2147483647 h 1093"/>
              <a:gd name="T36" fmla="*/ 2147483647 w 948"/>
              <a:gd name="T37" fmla="*/ 2147483647 h 1093"/>
              <a:gd name="T38" fmla="*/ 2147483647 w 948"/>
              <a:gd name="T39" fmla="*/ 2147483647 h 1093"/>
              <a:gd name="T40" fmla="*/ 2147483647 w 948"/>
              <a:gd name="T41" fmla="*/ 2147483647 h 1093"/>
              <a:gd name="T42" fmla="*/ 2147483647 w 948"/>
              <a:gd name="T43" fmla="*/ 2147483647 h 1093"/>
              <a:gd name="T44" fmla="*/ 2147483647 w 948"/>
              <a:gd name="T45" fmla="*/ 2147483647 h 1093"/>
              <a:gd name="T46" fmla="*/ 2147483647 w 948"/>
              <a:gd name="T47" fmla="*/ 2147483647 h 1093"/>
              <a:gd name="T48" fmla="*/ 2147483647 w 948"/>
              <a:gd name="T49" fmla="*/ 2147483647 h 1093"/>
              <a:gd name="T50" fmla="*/ 2147483647 w 948"/>
              <a:gd name="T51" fmla="*/ 2147483647 h 1093"/>
              <a:gd name="T52" fmla="*/ 2147483647 w 948"/>
              <a:gd name="T53" fmla="*/ 2147483647 h 1093"/>
              <a:gd name="T54" fmla="*/ 2147483647 w 948"/>
              <a:gd name="T55" fmla="*/ 2147483647 h 1093"/>
              <a:gd name="T56" fmla="*/ 2147483647 w 948"/>
              <a:gd name="T57" fmla="*/ 2147483647 h 1093"/>
              <a:gd name="T58" fmla="*/ 2147483647 w 948"/>
              <a:gd name="T59" fmla="*/ 2147483647 h 1093"/>
              <a:gd name="T60" fmla="*/ 2147483647 w 948"/>
              <a:gd name="T61" fmla="*/ 2147483647 h 1093"/>
              <a:gd name="T62" fmla="*/ 2147483647 w 948"/>
              <a:gd name="T63" fmla="*/ 2147483647 h 1093"/>
              <a:gd name="T64" fmla="*/ 2147483647 w 948"/>
              <a:gd name="T65" fmla="*/ 2147483647 h 1093"/>
              <a:gd name="T66" fmla="*/ 2147483647 w 948"/>
              <a:gd name="T67" fmla="*/ 2147483647 h 1093"/>
              <a:gd name="T68" fmla="*/ 2147483647 w 948"/>
              <a:gd name="T69" fmla="*/ 2147483647 h 1093"/>
              <a:gd name="T70" fmla="*/ 2147483647 w 948"/>
              <a:gd name="T71" fmla="*/ 2147483647 h 1093"/>
              <a:gd name="T72" fmla="*/ 2147483647 w 948"/>
              <a:gd name="T73" fmla="*/ 2147483647 h 1093"/>
              <a:gd name="T74" fmla="*/ 2147483647 w 948"/>
              <a:gd name="T75" fmla="*/ 2147483647 h 1093"/>
              <a:gd name="T76" fmla="*/ 2147483647 w 948"/>
              <a:gd name="T77" fmla="*/ 2147483647 h 1093"/>
              <a:gd name="T78" fmla="*/ 2147483647 w 948"/>
              <a:gd name="T79" fmla="*/ 2147483647 h 1093"/>
              <a:gd name="T80" fmla="*/ 2147483647 w 948"/>
              <a:gd name="T81" fmla="*/ 2147483647 h 1093"/>
              <a:gd name="T82" fmla="*/ 2147483647 w 948"/>
              <a:gd name="T83" fmla="*/ 2147483647 h 1093"/>
              <a:gd name="T84" fmla="*/ 2147483647 w 948"/>
              <a:gd name="T85" fmla="*/ 2147483647 h 1093"/>
              <a:gd name="T86" fmla="*/ 2147483647 w 948"/>
              <a:gd name="T87" fmla="*/ 2147483647 h 1093"/>
              <a:gd name="T88" fmla="*/ 2147483647 w 948"/>
              <a:gd name="T89" fmla="*/ 480336960 h 1093"/>
              <a:gd name="T90" fmla="*/ 2147483647 w 948"/>
              <a:gd name="T91" fmla="*/ 2147483647 h 1093"/>
              <a:gd name="T92" fmla="*/ 2147483647 w 948"/>
              <a:gd name="T93" fmla="*/ 2147483647 h 1093"/>
              <a:gd name="T94" fmla="*/ 2147483647 w 948"/>
              <a:gd name="T95" fmla="*/ 2147483647 h 1093"/>
              <a:gd name="T96" fmla="*/ 2147483647 w 948"/>
              <a:gd name="T97" fmla="*/ 2147483647 h 1093"/>
              <a:gd name="T98" fmla="*/ 2147483647 w 948"/>
              <a:gd name="T99" fmla="*/ 2147483647 h 1093"/>
              <a:gd name="T100" fmla="*/ 2147483647 w 948"/>
              <a:gd name="T101" fmla="*/ 2147483647 h 1093"/>
              <a:gd name="T102" fmla="*/ 2147483647 w 948"/>
              <a:gd name="T103" fmla="*/ 2147483647 h 1093"/>
              <a:gd name="T104" fmla="*/ 2147483647 w 948"/>
              <a:gd name="T105" fmla="*/ 2147483647 h 1093"/>
              <a:gd name="T106" fmla="*/ 2147483647 w 948"/>
              <a:gd name="T107" fmla="*/ 2147483647 h 1093"/>
              <a:gd name="T108" fmla="*/ 2147483647 w 948"/>
              <a:gd name="T109" fmla="*/ 2147483647 h 1093"/>
              <a:gd name="T110" fmla="*/ 2147483647 w 948"/>
              <a:gd name="T111" fmla="*/ 2147483647 h 1093"/>
              <a:gd name="T112" fmla="*/ 2147483647 w 948"/>
              <a:gd name="T113" fmla="*/ 2147483647 h 1093"/>
              <a:gd name="T114" fmla="*/ 2147483647 w 948"/>
              <a:gd name="T115" fmla="*/ 2147483647 h 1093"/>
              <a:gd name="T116" fmla="*/ 2147483647 w 948"/>
              <a:gd name="T117" fmla="*/ 2147483647 h 1093"/>
              <a:gd name="T118" fmla="*/ 0 w 948"/>
              <a:gd name="T119" fmla="*/ 2147483647 h 1093"/>
              <a:gd name="T120" fmla="*/ 2147483647 w 948"/>
              <a:gd name="T121" fmla="*/ 2147483647 h 1093"/>
              <a:gd name="T122" fmla="*/ 2147483647 w 948"/>
              <a:gd name="T123" fmla="*/ 2147483647 h 109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48" h="1093">
                <a:moveTo>
                  <a:pt x="29" y="278"/>
                </a:moveTo>
                <a:lnTo>
                  <a:pt x="32" y="293"/>
                </a:lnTo>
                <a:lnTo>
                  <a:pt x="33" y="303"/>
                </a:lnTo>
                <a:lnTo>
                  <a:pt x="34" y="314"/>
                </a:lnTo>
                <a:lnTo>
                  <a:pt x="40" y="351"/>
                </a:lnTo>
                <a:lnTo>
                  <a:pt x="40" y="356"/>
                </a:lnTo>
                <a:lnTo>
                  <a:pt x="44" y="385"/>
                </a:lnTo>
                <a:lnTo>
                  <a:pt x="44" y="387"/>
                </a:lnTo>
                <a:lnTo>
                  <a:pt x="43" y="388"/>
                </a:lnTo>
                <a:lnTo>
                  <a:pt x="44" y="392"/>
                </a:lnTo>
                <a:lnTo>
                  <a:pt x="44" y="429"/>
                </a:lnTo>
                <a:lnTo>
                  <a:pt x="45" y="524"/>
                </a:lnTo>
                <a:lnTo>
                  <a:pt x="45" y="538"/>
                </a:lnTo>
                <a:lnTo>
                  <a:pt x="45" y="541"/>
                </a:lnTo>
                <a:lnTo>
                  <a:pt x="45" y="585"/>
                </a:lnTo>
                <a:lnTo>
                  <a:pt x="45" y="598"/>
                </a:lnTo>
                <a:lnTo>
                  <a:pt x="45" y="611"/>
                </a:lnTo>
                <a:lnTo>
                  <a:pt x="45" y="652"/>
                </a:lnTo>
                <a:lnTo>
                  <a:pt x="46" y="666"/>
                </a:lnTo>
                <a:lnTo>
                  <a:pt x="46" y="729"/>
                </a:lnTo>
                <a:lnTo>
                  <a:pt x="46" y="747"/>
                </a:lnTo>
                <a:lnTo>
                  <a:pt x="46" y="765"/>
                </a:lnTo>
                <a:lnTo>
                  <a:pt x="48" y="816"/>
                </a:lnTo>
                <a:lnTo>
                  <a:pt x="48" y="821"/>
                </a:lnTo>
                <a:lnTo>
                  <a:pt x="48" y="829"/>
                </a:lnTo>
                <a:lnTo>
                  <a:pt x="48" y="836"/>
                </a:lnTo>
                <a:lnTo>
                  <a:pt x="49" y="912"/>
                </a:lnTo>
                <a:lnTo>
                  <a:pt x="70" y="938"/>
                </a:lnTo>
                <a:lnTo>
                  <a:pt x="94" y="924"/>
                </a:lnTo>
                <a:lnTo>
                  <a:pt x="136" y="934"/>
                </a:lnTo>
                <a:lnTo>
                  <a:pt x="136" y="941"/>
                </a:lnTo>
                <a:lnTo>
                  <a:pt x="137" y="987"/>
                </a:lnTo>
                <a:lnTo>
                  <a:pt x="138" y="1018"/>
                </a:lnTo>
                <a:lnTo>
                  <a:pt x="139" y="1024"/>
                </a:lnTo>
                <a:lnTo>
                  <a:pt x="139" y="1060"/>
                </a:lnTo>
                <a:lnTo>
                  <a:pt x="140" y="1093"/>
                </a:lnTo>
                <a:lnTo>
                  <a:pt x="149" y="1092"/>
                </a:lnTo>
                <a:lnTo>
                  <a:pt x="163" y="1092"/>
                </a:lnTo>
                <a:lnTo>
                  <a:pt x="187" y="1090"/>
                </a:lnTo>
                <a:lnTo>
                  <a:pt x="212" y="1089"/>
                </a:lnTo>
                <a:lnTo>
                  <a:pt x="214" y="1089"/>
                </a:lnTo>
                <a:lnTo>
                  <a:pt x="243" y="1087"/>
                </a:lnTo>
                <a:lnTo>
                  <a:pt x="248" y="1087"/>
                </a:lnTo>
                <a:lnTo>
                  <a:pt x="250" y="1087"/>
                </a:lnTo>
                <a:lnTo>
                  <a:pt x="280" y="1086"/>
                </a:lnTo>
                <a:lnTo>
                  <a:pt x="296" y="1085"/>
                </a:lnTo>
                <a:lnTo>
                  <a:pt x="299" y="1085"/>
                </a:lnTo>
                <a:lnTo>
                  <a:pt x="304" y="1085"/>
                </a:lnTo>
                <a:lnTo>
                  <a:pt x="309" y="1085"/>
                </a:lnTo>
                <a:lnTo>
                  <a:pt x="348" y="1082"/>
                </a:lnTo>
                <a:lnTo>
                  <a:pt x="384" y="1080"/>
                </a:lnTo>
                <a:lnTo>
                  <a:pt x="385" y="1080"/>
                </a:lnTo>
                <a:lnTo>
                  <a:pt x="400" y="1079"/>
                </a:lnTo>
                <a:lnTo>
                  <a:pt x="444" y="1077"/>
                </a:lnTo>
                <a:lnTo>
                  <a:pt x="510" y="1073"/>
                </a:lnTo>
                <a:lnTo>
                  <a:pt x="530" y="1072"/>
                </a:lnTo>
                <a:lnTo>
                  <a:pt x="625" y="1066"/>
                </a:lnTo>
                <a:lnTo>
                  <a:pt x="626" y="1066"/>
                </a:lnTo>
                <a:lnTo>
                  <a:pt x="649" y="1063"/>
                </a:lnTo>
                <a:lnTo>
                  <a:pt x="655" y="1063"/>
                </a:lnTo>
                <a:lnTo>
                  <a:pt x="659" y="1063"/>
                </a:lnTo>
                <a:lnTo>
                  <a:pt x="660" y="1063"/>
                </a:lnTo>
                <a:lnTo>
                  <a:pt x="688" y="1060"/>
                </a:lnTo>
                <a:lnTo>
                  <a:pt x="696" y="1060"/>
                </a:lnTo>
                <a:lnTo>
                  <a:pt x="700" y="1060"/>
                </a:lnTo>
                <a:lnTo>
                  <a:pt x="707" y="1059"/>
                </a:lnTo>
                <a:lnTo>
                  <a:pt x="707" y="1058"/>
                </a:lnTo>
                <a:lnTo>
                  <a:pt x="709" y="946"/>
                </a:lnTo>
                <a:lnTo>
                  <a:pt x="700" y="947"/>
                </a:lnTo>
                <a:lnTo>
                  <a:pt x="707" y="919"/>
                </a:lnTo>
                <a:lnTo>
                  <a:pt x="687" y="930"/>
                </a:lnTo>
                <a:lnTo>
                  <a:pt x="696" y="910"/>
                </a:lnTo>
                <a:lnTo>
                  <a:pt x="689" y="904"/>
                </a:lnTo>
                <a:lnTo>
                  <a:pt x="688" y="903"/>
                </a:lnTo>
                <a:lnTo>
                  <a:pt x="688" y="902"/>
                </a:lnTo>
                <a:lnTo>
                  <a:pt x="685" y="894"/>
                </a:lnTo>
                <a:lnTo>
                  <a:pt x="704" y="849"/>
                </a:lnTo>
                <a:lnTo>
                  <a:pt x="703" y="826"/>
                </a:lnTo>
                <a:lnTo>
                  <a:pt x="728" y="829"/>
                </a:lnTo>
                <a:lnTo>
                  <a:pt x="708" y="767"/>
                </a:lnTo>
                <a:lnTo>
                  <a:pt x="723" y="755"/>
                </a:lnTo>
                <a:lnTo>
                  <a:pt x="731" y="724"/>
                </a:lnTo>
                <a:lnTo>
                  <a:pt x="731" y="723"/>
                </a:lnTo>
                <a:lnTo>
                  <a:pt x="751" y="683"/>
                </a:lnTo>
                <a:lnTo>
                  <a:pt x="767" y="669"/>
                </a:lnTo>
                <a:lnTo>
                  <a:pt x="762" y="651"/>
                </a:lnTo>
                <a:lnTo>
                  <a:pt x="780" y="645"/>
                </a:lnTo>
                <a:lnTo>
                  <a:pt x="777" y="659"/>
                </a:lnTo>
                <a:lnTo>
                  <a:pt x="780" y="660"/>
                </a:lnTo>
                <a:lnTo>
                  <a:pt x="799" y="597"/>
                </a:lnTo>
                <a:lnTo>
                  <a:pt x="793" y="563"/>
                </a:lnTo>
                <a:lnTo>
                  <a:pt x="793" y="561"/>
                </a:lnTo>
                <a:lnTo>
                  <a:pt x="800" y="554"/>
                </a:lnTo>
                <a:lnTo>
                  <a:pt x="803" y="565"/>
                </a:lnTo>
                <a:lnTo>
                  <a:pt x="816" y="547"/>
                </a:lnTo>
                <a:lnTo>
                  <a:pt x="794" y="534"/>
                </a:lnTo>
                <a:lnTo>
                  <a:pt x="800" y="529"/>
                </a:lnTo>
                <a:lnTo>
                  <a:pt x="808" y="536"/>
                </a:lnTo>
                <a:lnTo>
                  <a:pt x="817" y="527"/>
                </a:lnTo>
                <a:lnTo>
                  <a:pt x="813" y="520"/>
                </a:lnTo>
                <a:lnTo>
                  <a:pt x="824" y="503"/>
                </a:lnTo>
                <a:lnTo>
                  <a:pt x="825" y="500"/>
                </a:lnTo>
                <a:lnTo>
                  <a:pt x="827" y="496"/>
                </a:lnTo>
                <a:lnTo>
                  <a:pt x="843" y="492"/>
                </a:lnTo>
                <a:lnTo>
                  <a:pt x="852" y="479"/>
                </a:lnTo>
                <a:lnTo>
                  <a:pt x="851" y="465"/>
                </a:lnTo>
                <a:lnTo>
                  <a:pt x="840" y="451"/>
                </a:lnTo>
                <a:lnTo>
                  <a:pt x="868" y="408"/>
                </a:lnTo>
                <a:lnTo>
                  <a:pt x="881" y="408"/>
                </a:lnTo>
                <a:lnTo>
                  <a:pt x="874" y="339"/>
                </a:lnTo>
                <a:lnTo>
                  <a:pt x="867" y="323"/>
                </a:lnTo>
                <a:lnTo>
                  <a:pt x="865" y="334"/>
                </a:lnTo>
                <a:lnTo>
                  <a:pt x="857" y="333"/>
                </a:lnTo>
                <a:lnTo>
                  <a:pt x="864" y="316"/>
                </a:lnTo>
                <a:lnTo>
                  <a:pt x="880" y="296"/>
                </a:lnTo>
                <a:lnTo>
                  <a:pt x="888" y="276"/>
                </a:lnTo>
                <a:lnTo>
                  <a:pt x="906" y="282"/>
                </a:lnTo>
                <a:lnTo>
                  <a:pt x="908" y="217"/>
                </a:lnTo>
                <a:lnTo>
                  <a:pt x="929" y="170"/>
                </a:lnTo>
                <a:lnTo>
                  <a:pt x="948" y="167"/>
                </a:lnTo>
                <a:lnTo>
                  <a:pt x="930" y="140"/>
                </a:lnTo>
                <a:lnTo>
                  <a:pt x="927" y="141"/>
                </a:lnTo>
                <a:lnTo>
                  <a:pt x="897" y="144"/>
                </a:lnTo>
                <a:lnTo>
                  <a:pt x="888" y="146"/>
                </a:lnTo>
                <a:lnTo>
                  <a:pt x="848" y="150"/>
                </a:lnTo>
                <a:lnTo>
                  <a:pt x="833" y="151"/>
                </a:lnTo>
                <a:lnTo>
                  <a:pt x="825" y="153"/>
                </a:lnTo>
                <a:lnTo>
                  <a:pt x="809" y="154"/>
                </a:lnTo>
                <a:lnTo>
                  <a:pt x="823" y="117"/>
                </a:lnTo>
                <a:lnTo>
                  <a:pt x="827" y="114"/>
                </a:lnTo>
                <a:lnTo>
                  <a:pt x="840" y="89"/>
                </a:lnTo>
                <a:lnTo>
                  <a:pt x="851" y="75"/>
                </a:lnTo>
                <a:lnTo>
                  <a:pt x="842" y="0"/>
                </a:lnTo>
                <a:lnTo>
                  <a:pt x="828" y="1"/>
                </a:lnTo>
                <a:lnTo>
                  <a:pt x="824" y="2"/>
                </a:lnTo>
                <a:lnTo>
                  <a:pt x="815" y="2"/>
                </a:lnTo>
                <a:lnTo>
                  <a:pt x="762" y="7"/>
                </a:lnTo>
                <a:lnTo>
                  <a:pt x="736" y="9"/>
                </a:lnTo>
                <a:lnTo>
                  <a:pt x="733" y="9"/>
                </a:lnTo>
                <a:lnTo>
                  <a:pt x="722" y="11"/>
                </a:lnTo>
                <a:lnTo>
                  <a:pt x="705" y="12"/>
                </a:lnTo>
                <a:lnTo>
                  <a:pt x="682" y="14"/>
                </a:lnTo>
                <a:lnTo>
                  <a:pt x="658" y="17"/>
                </a:lnTo>
                <a:lnTo>
                  <a:pt x="644" y="18"/>
                </a:lnTo>
                <a:lnTo>
                  <a:pt x="637" y="18"/>
                </a:lnTo>
                <a:lnTo>
                  <a:pt x="605" y="21"/>
                </a:lnTo>
                <a:lnTo>
                  <a:pt x="604" y="21"/>
                </a:lnTo>
                <a:lnTo>
                  <a:pt x="603" y="21"/>
                </a:lnTo>
                <a:lnTo>
                  <a:pt x="597" y="22"/>
                </a:lnTo>
                <a:lnTo>
                  <a:pt x="587" y="22"/>
                </a:lnTo>
                <a:lnTo>
                  <a:pt x="578" y="22"/>
                </a:lnTo>
                <a:lnTo>
                  <a:pt x="555" y="25"/>
                </a:lnTo>
                <a:lnTo>
                  <a:pt x="540" y="25"/>
                </a:lnTo>
                <a:lnTo>
                  <a:pt x="493" y="29"/>
                </a:lnTo>
                <a:lnTo>
                  <a:pt x="470" y="31"/>
                </a:lnTo>
                <a:lnTo>
                  <a:pt x="469" y="31"/>
                </a:lnTo>
                <a:lnTo>
                  <a:pt x="465" y="31"/>
                </a:lnTo>
                <a:lnTo>
                  <a:pt x="422" y="35"/>
                </a:lnTo>
                <a:lnTo>
                  <a:pt x="411" y="35"/>
                </a:lnTo>
                <a:lnTo>
                  <a:pt x="394" y="36"/>
                </a:lnTo>
                <a:lnTo>
                  <a:pt x="358" y="39"/>
                </a:lnTo>
                <a:lnTo>
                  <a:pt x="352" y="39"/>
                </a:lnTo>
                <a:lnTo>
                  <a:pt x="348" y="39"/>
                </a:lnTo>
                <a:lnTo>
                  <a:pt x="332" y="41"/>
                </a:lnTo>
                <a:lnTo>
                  <a:pt x="296" y="42"/>
                </a:lnTo>
                <a:lnTo>
                  <a:pt x="276" y="44"/>
                </a:lnTo>
                <a:lnTo>
                  <a:pt x="249" y="45"/>
                </a:lnTo>
                <a:lnTo>
                  <a:pt x="245" y="45"/>
                </a:lnTo>
                <a:lnTo>
                  <a:pt x="234" y="46"/>
                </a:lnTo>
                <a:lnTo>
                  <a:pt x="221" y="46"/>
                </a:lnTo>
                <a:lnTo>
                  <a:pt x="195" y="48"/>
                </a:lnTo>
                <a:lnTo>
                  <a:pt x="171" y="49"/>
                </a:lnTo>
                <a:lnTo>
                  <a:pt x="155" y="51"/>
                </a:lnTo>
                <a:lnTo>
                  <a:pt x="141" y="51"/>
                </a:lnTo>
                <a:lnTo>
                  <a:pt x="129" y="52"/>
                </a:lnTo>
                <a:lnTo>
                  <a:pt x="116" y="52"/>
                </a:lnTo>
                <a:lnTo>
                  <a:pt x="101" y="53"/>
                </a:lnTo>
                <a:lnTo>
                  <a:pt x="45" y="55"/>
                </a:lnTo>
                <a:lnTo>
                  <a:pt x="21" y="56"/>
                </a:lnTo>
                <a:lnTo>
                  <a:pt x="0" y="58"/>
                </a:lnTo>
                <a:lnTo>
                  <a:pt x="4" y="95"/>
                </a:lnTo>
                <a:lnTo>
                  <a:pt x="6" y="114"/>
                </a:lnTo>
                <a:lnTo>
                  <a:pt x="12" y="158"/>
                </a:lnTo>
                <a:lnTo>
                  <a:pt x="14" y="168"/>
                </a:lnTo>
                <a:lnTo>
                  <a:pt x="14" y="175"/>
                </a:lnTo>
                <a:lnTo>
                  <a:pt x="25" y="243"/>
                </a:lnTo>
                <a:lnTo>
                  <a:pt x="27" y="265"/>
                </a:lnTo>
                <a:lnTo>
                  <a:pt x="29" y="27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5" name="Freeform 35" descr="Large checker board"/>
          <p:cNvSpPr>
            <a:spLocks noChangeAspect="1"/>
          </p:cNvSpPr>
          <p:nvPr/>
        </p:nvSpPr>
        <p:spPr bwMode="auto">
          <a:xfrm>
            <a:off x="5031359" y="4080371"/>
            <a:ext cx="1260262" cy="635922"/>
          </a:xfrm>
          <a:custGeom>
            <a:avLst/>
            <a:gdLst>
              <a:gd name="T0" fmla="*/ 2147483647 w 1633"/>
              <a:gd name="T1" fmla="*/ 2147483647 h 1027"/>
              <a:gd name="T2" fmla="*/ 2147483647 w 1633"/>
              <a:gd name="T3" fmla="*/ 2147483647 h 1027"/>
              <a:gd name="T4" fmla="*/ 2147483647 w 1633"/>
              <a:gd name="T5" fmla="*/ 2147483647 h 1027"/>
              <a:gd name="T6" fmla="*/ 2147483647 w 1633"/>
              <a:gd name="T7" fmla="*/ 2147483647 h 1027"/>
              <a:gd name="T8" fmla="*/ 2147483647 w 1633"/>
              <a:gd name="T9" fmla="*/ 2147483647 h 1027"/>
              <a:gd name="T10" fmla="*/ 2147483647 w 1633"/>
              <a:gd name="T11" fmla="*/ 2147483647 h 1027"/>
              <a:gd name="T12" fmla="*/ 2147483647 w 1633"/>
              <a:gd name="T13" fmla="*/ 2147483647 h 1027"/>
              <a:gd name="T14" fmla="*/ 2147483647 w 1633"/>
              <a:gd name="T15" fmla="*/ 2147483647 h 1027"/>
              <a:gd name="T16" fmla="*/ 2147483647 w 1633"/>
              <a:gd name="T17" fmla="*/ 2147483647 h 1027"/>
              <a:gd name="T18" fmla="*/ 2147483647 w 1633"/>
              <a:gd name="T19" fmla="*/ 2147483647 h 1027"/>
              <a:gd name="T20" fmla="*/ 2147483647 w 1633"/>
              <a:gd name="T21" fmla="*/ 2147483647 h 1027"/>
              <a:gd name="T22" fmla="*/ 2147483647 w 1633"/>
              <a:gd name="T23" fmla="*/ 2147483647 h 1027"/>
              <a:gd name="T24" fmla="*/ 2147483647 w 1633"/>
              <a:gd name="T25" fmla="*/ 2147483647 h 1027"/>
              <a:gd name="T26" fmla="*/ 2147483647 w 1633"/>
              <a:gd name="T27" fmla="*/ 2147483647 h 1027"/>
              <a:gd name="T28" fmla="*/ 2147483647 w 1633"/>
              <a:gd name="T29" fmla="*/ 2147483647 h 1027"/>
              <a:gd name="T30" fmla="*/ 2147483647 w 1633"/>
              <a:gd name="T31" fmla="*/ 2147483647 h 1027"/>
              <a:gd name="T32" fmla="*/ 2147483647 w 1633"/>
              <a:gd name="T33" fmla="*/ 2147483647 h 1027"/>
              <a:gd name="T34" fmla="*/ 2147483647 w 1633"/>
              <a:gd name="T35" fmla="*/ 2147483647 h 1027"/>
              <a:gd name="T36" fmla="*/ 2147483647 w 1633"/>
              <a:gd name="T37" fmla="*/ 2147483647 h 1027"/>
              <a:gd name="T38" fmla="*/ 2147483647 w 1633"/>
              <a:gd name="T39" fmla="*/ 714642863 h 1027"/>
              <a:gd name="T40" fmla="*/ 0 w 1633"/>
              <a:gd name="T41" fmla="*/ 2147483647 h 1027"/>
              <a:gd name="T42" fmla="*/ 2147483647 w 1633"/>
              <a:gd name="T43" fmla="*/ 2147483647 h 1027"/>
              <a:gd name="T44" fmla="*/ 2147483647 w 1633"/>
              <a:gd name="T45" fmla="*/ 2147483647 h 1027"/>
              <a:gd name="T46" fmla="*/ 2147483647 w 1633"/>
              <a:gd name="T47" fmla="*/ 2147483647 h 1027"/>
              <a:gd name="T48" fmla="*/ 2147483647 w 1633"/>
              <a:gd name="T49" fmla="*/ 2147483647 h 1027"/>
              <a:gd name="T50" fmla="*/ 2147483647 w 1633"/>
              <a:gd name="T51" fmla="*/ 2147483647 h 1027"/>
              <a:gd name="T52" fmla="*/ 2147483647 w 1633"/>
              <a:gd name="T53" fmla="*/ 2147483647 h 1027"/>
              <a:gd name="T54" fmla="*/ 2147483647 w 1633"/>
              <a:gd name="T55" fmla="*/ 2147483647 h 1027"/>
              <a:gd name="T56" fmla="*/ 2147483647 w 1633"/>
              <a:gd name="T57" fmla="*/ 2147483647 h 1027"/>
              <a:gd name="T58" fmla="*/ 2147483647 w 1633"/>
              <a:gd name="T59" fmla="*/ 2147483647 h 1027"/>
              <a:gd name="T60" fmla="*/ 2147483647 w 1633"/>
              <a:gd name="T61" fmla="*/ 2147483647 h 1027"/>
              <a:gd name="T62" fmla="*/ 2147483647 w 1633"/>
              <a:gd name="T63" fmla="*/ 2147483647 h 1027"/>
              <a:gd name="T64" fmla="*/ 2147483647 w 1633"/>
              <a:gd name="T65" fmla="*/ 2147483647 h 1027"/>
              <a:gd name="T66" fmla="*/ 2147483647 w 1633"/>
              <a:gd name="T67" fmla="*/ 2147483647 h 1027"/>
              <a:gd name="T68" fmla="*/ 2147483647 w 1633"/>
              <a:gd name="T69" fmla="*/ 2147483647 h 1027"/>
              <a:gd name="T70" fmla="*/ 2147483647 w 1633"/>
              <a:gd name="T71" fmla="*/ 2147483647 h 1027"/>
              <a:gd name="T72" fmla="*/ 2147483647 w 1633"/>
              <a:gd name="T73" fmla="*/ 2147483647 h 1027"/>
              <a:gd name="T74" fmla="*/ 2147483647 w 1633"/>
              <a:gd name="T75" fmla="*/ 2147483647 h 1027"/>
              <a:gd name="T76" fmla="*/ 2147483647 w 1633"/>
              <a:gd name="T77" fmla="*/ 2147483647 h 1027"/>
              <a:gd name="T78" fmla="*/ 2147483647 w 1633"/>
              <a:gd name="T79" fmla="*/ 2147483647 h 1027"/>
              <a:gd name="T80" fmla="*/ 2147483647 w 1633"/>
              <a:gd name="T81" fmla="*/ 2147483647 h 1027"/>
              <a:gd name="T82" fmla="*/ 2147483647 w 1633"/>
              <a:gd name="T83" fmla="*/ 2147483647 h 1027"/>
              <a:gd name="T84" fmla="*/ 2147483647 w 1633"/>
              <a:gd name="T85" fmla="*/ 2147483647 h 1027"/>
              <a:gd name="T86" fmla="*/ 2147483647 w 1633"/>
              <a:gd name="T87" fmla="*/ 2147483647 h 1027"/>
              <a:gd name="T88" fmla="*/ 2147483647 w 1633"/>
              <a:gd name="T89" fmla="*/ 2147483647 h 1027"/>
              <a:gd name="T90" fmla="*/ 2147483647 w 1633"/>
              <a:gd name="T91" fmla="*/ 2147483647 h 1027"/>
              <a:gd name="T92" fmla="*/ 2147483647 w 1633"/>
              <a:gd name="T93" fmla="*/ 2147483647 h 1027"/>
              <a:gd name="T94" fmla="*/ 2147483647 w 1633"/>
              <a:gd name="T95" fmla="*/ 2147483647 h 1027"/>
              <a:gd name="T96" fmla="*/ 2147483647 w 1633"/>
              <a:gd name="T97" fmla="*/ 2147483647 h 1027"/>
              <a:gd name="T98" fmla="*/ 2147483647 w 1633"/>
              <a:gd name="T99" fmla="*/ 2147483647 h 1027"/>
              <a:gd name="T100" fmla="*/ 2147483647 w 1633"/>
              <a:gd name="T101" fmla="*/ 2147483647 h 1027"/>
              <a:gd name="T102" fmla="*/ 2147483647 w 1633"/>
              <a:gd name="T103" fmla="*/ 2147483647 h 1027"/>
              <a:gd name="T104" fmla="*/ 2147483647 w 1633"/>
              <a:gd name="T105" fmla="*/ 2147483647 h 1027"/>
              <a:gd name="T106" fmla="*/ 2147483647 w 1633"/>
              <a:gd name="T107" fmla="*/ 2147483647 h 1027"/>
              <a:gd name="T108" fmla="*/ 2147483647 w 1633"/>
              <a:gd name="T109" fmla="*/ 2147483647 h 1027"/>
              <a:gd name="T110" fmla="*/ 2147483647 w 1633"/>
              <a:gd name="T111" fmla="*/ 2147483647 h 10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3" h="1027">
                <a:moveTo>
                  <a:pt x="1596" y="266"/>
                </a:moveTo>
                <a:lnTo>
                  <a:pt x="1590" y="222"/>
                </a:lnTo>
                <a:lnTo>
                  <a:pt x="1588" y="203"/>
                </a:lnTo>
                <a:lnTo>
                  <a:pt x="1584" y="166"/>
                </a:lnTo>
                <a:lnTo>
                  <a:pt x="1582" y="136"/>
                </a:lnTo>
                <a:lnTo>
                  <a:pt x="1582" y="122"/>
                </a:lnTo>
                <a:lnTo>
                  <a:pt x="1582" y="115"/>
                </a:lnTo>
                <a:lnTo>
                  <a:pt x="1581" y="112"/>
                </a:lnTo>
                <a:lnTo>
                  <a:pt x="1581" y="95"/>
                </a:lnTo>
                <a:lnTo>
                  <a:pt x="1581" y="86"/>
                </a:lnTo>
                <a:lnTo>
                  <a:pt x="1580" y="58"/>
                </a:lnTo>
                <a:lnTo>
                  <a:pt x="1580" y="28"/>
                </a:lnTo>
                <a:lnTo>
                  <a:pt x="1579" y="17"/>
                </a:lnTo>
                <a:lnTo>
                  <a:pt x="1578" y="17"/>
                </a:lnTo>
                <a:lnTo>
                  <a:pt x="1555" y="17"/>
                </a:lnTo>
                <a:lnTo>
                  <a:pt x="1506" y="18"/>
                </a:lnTo>
                <a:lnTo>
                  <a:pt x="1494" y="20"/>
                </a:lnTo>
                <a:lnTo>
                  <a:pt x="1461" y="21"/>
                </a:lnTo>
                <a:lnTo>
                  <a:pt x="1449" y="21"/>
                </a:lnTo>
                <a:lnTo>
                  <a:pt x="1432" y="21"/>
                </a:lnTo>
                <a:lnTo>
                  <a:pt x="1414" y="22"/>
                </a:lnTo>
                <a:lnTo>
                  <a:pt x="1410" y="22"/>
                </a:lnTo>
                <a:lnTo>
                  <a:pt x="1390" y="22"/>
                </a:lnTo>
                <a:lnTo>
                  <a:pt x="1382" y="22"/>
                </a:lnTo>
                <a:lnTo>
                  <a:pt x="1359" y="24"/>
                </a:lnTo>
                <a:lnTo>
                  <a:pt x="1343" y="24"/>
                </a:lnTo>
                <a:lnTo>
                  <a:pt x="1326" y="24"/>
                </a:lnTo>
                <a:lnTo>
                  <a:pt x="1319" y="24"/>
                </a:lnTo>
                <a:lnTo>
                  <a:pt x="1319" y="25"/>
                </a:lnTo>
                <a:lnTo>
                  <a:pt x="1297" y="25"/>
                </a:lnTo>
                <a:lnTo>
                  <a:pt x="1237" y="27"/>
                </a:lnTo>
                <a:lnTo>
                  <a:pt x="1221" y="27"/>
                </a:lnTo>
                <a:lnTo>
                  <a:pt x="1203" y="27"/>
                </a:lnTo>
                <a:lnTo>
                  <a:pt x="1179" y="27"/>
                </a:lnTo>
                <a:lnTo>
                  <a:pt x="1156" y="28"/>
                </a:lnTo>
                <a:lnTo>
                  <a:pt x="1132" y="28"/>
                </a:lnTo>
                <a:lnTo>
                  <a:pt x="1105" y="28"/>
                </a:lnTo>
                <a:lnTo>
                  <a:pt x="1074" y="28"/>
                </a:lnTo>
                <a:lnTo>
                  <a:pt x="1062" y="28"/>
                </a:lnTo>
                <a:lnTo>
                  <a:pt x="1045" y="30"/>
                </a:lnTo>
                <a:lnTo>
                  <a:pt x="1038" y="30"/>
                </a:lnTo>
                <a:lnTo>
                  <a:pt x="1003" y="30"/>
                </a:lnTo>
                <a:lnTo>
                  <a:pt x="982" y="30"/>
                </a:lnTo>
                <a:lnTo>
                  <a:pt x="945" y="30"/>
                </a:lnTo>
                <a:lnTo>
                  <a:pt x="935" y="30"/>
                </a:lnTo>
                <a:lnTo>
                  <a:pt x="924" y="30"/>
                </a:lnTo>
                <a:lnTo>
                  <a:pt x="921" y="30"/>
                </a:lnTo>
                <a:lnTo>
                  <a:pt x="890" y="30"/>
                </a:lnTo>
                <a:lnTo>
                  <a:pt x="879" y="30"/>
                </a:lnTo>
                <a:lnTo>
                  <a:pt x="874" y="30"/>
                </a:lnTo>
                <a:lnTo>
                  <a:pt x="851" y="30"/>
                </a:lnTo>
                <a:lnTo>
                  <a:pt x="843" y="30"/>
                </a:lnTo>
                <a:lnTo>
                  <a:pt x="804" y="28"/>
                </a:lnTo>
                <a:lnTo>
                  <a:pt x="791" y="28"/>
                </a:lnTo>
                <a:lnTo>
                  <a:pt x="757" y="28"/>
                </a:lnTo>
                <a:lnTo>
                  <a:pt x="693" y="27"/>
                </a:lnTo>
                <a:lnTo>
                  <a:pt x="686" y="27"/>
                </a:lnTo>
                <a:lnTo>
                  <a:pt x="671" y="27"/>
                </a:lnTo>
                <a:lnTo>
                  <a:pt x="663" y="27"/>
                </a:lnTo>
                <a:lnTo>
                  <a:pt x="655" y="27"/>
                </a:lnTo>
                <a:lnTo>
                  <a:pt x="583" y="25"/>
                </a:lnTo>
                <a:lnTo>
                  <a:pt x="570" y="24"/>
                </a:lnTo>
                <a:lnTo>
                  <a:pt x="568" y="24"/>
                </a:lnTo>
                <a:lnTo>
                  <a:pt x="562" y="24"/>
                </a:lnTo>
                <a:lnTo>
                  <a:pt x="552" y="24"/>
                </a:lnTo>
                <a:lnTo>
                  <a:pt x="546" y="22"/>
                </a:lnTo>
                <a:lnTo>
                  <a:pt x="463" y="21"/>
                </a:lnTo>
                <a:lnTo>
                  <a:pt x="451" y="21"/>
                </a:lnTo>
                <a:lnTo>
                  <a:pt x="391" y="20"/>
                </a:lnTo>
                <a:lnTo>
                  <a:pt x="381" y="20"/>
                </a:lnTo>
                <a:lnTo>
                  <a:pt x="370" y="18"/>
                </a:lnTo>
                <a:lnTo>
                  <a:pt x="358" y="18"/>
                </a:lnTo>
                <a:lnTo>
                  <a:pt x="311" y="17"/>
                </a:lnTo>
                <a:lnTo>
                  <a:pt x="277" y="15"/>
                </a:lnTo>
                <a:lnTo>
                  <a:pt x="240" y="14"/>
                </a:lnTo>
                <a:lnTo>
                  <a:pt x="230" y="14"/>
                </a:lnTo>
                <a:lnTo>
                  <a:pt x="189" y="13"/>
                </a:lnTo>
                <a:lnTo>
                  <a:pt x="186" y="13"/>
                </a:lnTo>
                <a:lnTo>
                  <a:pt x="77" y="5"/>
                </a:lnTo>
                <a:lnTo>
                  <a:pt x="52" y="3"/>
                </a:lnTo>
                <a:lnTo>
                  <a:pt x="6" y="0"/>
                </a:lnTo>
                <a:lnTo>
                  <a:pt x="5" y="38"/>
                </a:lnTo>
                <a:lnTo>
                  <a:pt x="3" y="83"/>
                </a:lnTo>
                <a:lnTo>
                  <a:pt x="0" y="150"/>
                </a:lnTo>
                <a:lnTo>
                  <a:pt x="72" y="153"/>
                </a:lnTo>
                <a:lnTo>
                  <a:pt x="118" y="156"/>
                </a:lnTo>
                <a:lnTo>
                  <a:pt x="158" y="159"/>
                </a:lnTo>
                <a:lnTo>
                  <a:pt x="166" y="159"/>
                </a:lnTo>
                <a:lnTo>
                  <a:pt x="168" y="159"/>
                </a:lnTo>
                <a:lnTo>
                  <a:pt x="183" y="160"/>
                </a:lnTo>
                <a:lnTo>
                  <a:pt x="208" y="161"/>
                </a:lnTo>
                <a:lnTo>
                  <a:pt x="216" y="161"/>
                </a:lnTo>
                <a:lnTo>
                  <a:pt x="260" y="163"/>
                </a:lnTo>
                <a:lnTo>
                  <a:pt x="307" y="166"/>
                </a:lnTo>
                <a:lnTo>
                  <a:pt x="331" y="166"/>
                </a:lnTo>
                <a:lnTo>
                  <a:pt x="362" y="167"/>
                </a:lnTo>
                <a:lnTo>
                  <a:pt x="378" y="169"/>
                </a:lnTo>
                <a:lnTo>
                  <a:pt x="387" y="169"/>
                </a:lnTo>
                <a:lnTo>
                  <a:pt x="402" y="169"/>
                </a:lnTo>
                <a:lnTo>
                  <a:pt x="448" y="170"/>
                </a:lnTo>
                <a:lnTo>
                  <a:pt x="463" y="171"/>
                </a:lnTo>
                <a:lnTo>
                  <a:pt x="496" y="171"/>
                </a:lnTo>
                <a:lnTo>
                  <a:pt x="499" y="173"/>
                </a:lnTo>
                <a:lnTo>
                  <a:pt x="566" y="174"/>
                </a:lnTo>
                <a:lnTo>
                  <a:pt x="567" y="174"/>
                </a:lnTo>
                <a:lnTo>
                  <a:pt x="566" y="211"/>
                </a:lnTo>
                <a:lnTo>
                  <a:pt x="565" y="306"/>
                </a:lnTo>
                <a:lnTo>
                  <a:pt x="564" y="323"/>
                </a:lnTo>
                <a:lnTo>
                  <a:pt x="564" y="349"/>
                </a:lnTo>
                <a:lnTo>
                  <a:pt x="564" y="360"/>
                </a:lnTo>
                <a:lnTo>
                  <a:pt x="564" y="376"/>
                </a:lnTo>
                <a:lnTo>
                  <a:pt x="563" y="398"/>
                </a:lnTo>
                <a:lnTo>
                  <a:pt x="563" y="438"/>
                </a:lnTo>
                <a:lnTo>
                  <a:pt x="562" y="473"/>
                </a:lnTo>
                <a:lnTo>
                  <a:pt x="562" y="482"/>
                </a:lnTo>
                <a:lnTo>
                  <a:pt x="562" y="496"/>
                </a:lnTo>
                <a:lnTo>
                  <a:pt x="562" y="536"/>
                </a:lnTo>
                <a:lnTo>
                  <a:pt x="560" y="547"/>
                </a:lnTo>
                <a:lnTo>
                  <a:pt x="560" y="568"/>
                </a:lnTo>
                <a:lnTo>
                  <a:pt x="560" y="586"/>
                </a:lnTo>
                <a:lnTo>
                  <a:pt x="559" y="614"/>
                </a:lnTo>
                <a:lnTo>
                  <a:pt x="559" y="659"/>
                </a:lnTo>
                <a:lnTo>
                  <a:pt x="559" y="679"/>
                </a:lnTo>
                <a:lnTo>
                  <a:pt x="558" y="698"/>
                </a:lnTo>
                <a:lnTo>
                  <a:pt x="558" y="754"/>
                </a:lnTo>
                <a:lnTo>
                  <a:pt x="564" y="751"/>
                </a:lnTo>
                <a:lnTo>
                  <a:pt x="565" y="751"/>
                </a:lnTo>
                <a:lnTo>
                  <a:pt x="588" y="770"/>
                </a:lnTo>
                <a:lnTo>
                  <a:pt x="606" y="798"/>
                </a:lnTo>
                <a:lnTo>
                  <a:pt x="654" y="803"/>
                </a:lnTo>
                <a:lnTo>
                  <a:pt x="659" y="807"/>
                </a:lnTo>
                <a:lnTo>
                  <a:pt x="702" y="817"/>
                </a:lnTo>
                <a:lnTo>
                  <a:pt x="709" y="825"/>
                </a:lnTo>
                <a:lnTo>
                  <a:pt x="711" y="859"/>
                </a:lnTo>
                <a:lnTo>
                  <a:pt x="726" y="868"/>
                </a:lnTo>
                <a:lnTo>
                  <a:pt x="739" y="865"/>
                </a:lnTo>
                <a:lnTo>
                  <a:pt x="759" y="868"/>
                </a:lnTo>
                <a:lnTo>
                  <a:pt x="798" y="890"/>
                </a:lnTo>
                <a:lnTo>
                  <a:pt x="823" y="879"/>
                </a:lnTo>
                <a:lnTo>
                  <a:pt x="826" y="881"/>
                </a:lnTo>
                <a:lnTo>
                  <a:pt x="836" y="889"/>
                </a:lnTo>
                <a:lnTo>
                  <a:pt x="847" y="903"/>
                </a:lnTo>
                <a:lnTo>
                  <a:pt x="862" y="905"/>
                </a:lnTo>
                <a:lnTo>
                  <a:pt x="898" y="889"/>
                </a:lnTo>
                <a:lnTo>
                  <a:pt x="910" y="892"/>
                </a:lnTo>
                <a:lnTo>
                  <a:pt x="918" y="886"/>
                </a:lnTo>
                <a:lnTo>
                  <a:pt x="926" y="885"/>
                </a:lnTo>
                <a:lnTo>
                  <a:pt x="931" y="926"/>
                </a:lnTo>
                <a:lnTo>
                  <a:pt x="949" y="926"/>
                </a:lnTo>
                <a:lnTo>
                  <a:pt x="949" y="960"/>
                </a:lnTo>
                <a:lnTo>
                  <a:pt x="969" y="971"/>
                </a:lnTo>
                <a:lnTo>
                  <a:pt x="1018" y="934"/>
                </a:lnTo>
                <a:lnTo>
                  <a:pt x="1030" y="957"/>
                </a:lnTo>
                <a:lnTo>
                  <a:pt x="1036" y="953"/>
                </a:lnTo>
                <a:lnTo>
                  <a:pt x="1042" y="951"/>
                </a:lnTo>
                <a:lnTo>
                  <a:pt x="1045" y="951"/>
                </a:lnTo>
                <a:lnTo>
                  <a:pt x="1067" y="980"/>
                </a:lnTo>
                <a:lnTo>
                  <a:pt x="1106" y="963"/>
                </a:lnTo>
                <a:lnTo>
                  <a:pt x="1102" y="998"/>
                </a:lnTo>
                <a:lnTo>
                  <a:pt x="1116" y="1010"/>
                </a:lnTo>
                <a:lnTo>
                  <a:pt x="1150" y="940"/>
                </a:lnTo>
                <a:lnTo>
                  <a:pt x="1153" y="939"/>
                </a:lnTo>
                <a:lnTo>
                  <a:pt x="1189" y="977"/>
                </a:lnTo>
                <a:lnTo>
                  <a:pt x="1219" y="956"/>
                </a:lnTo>
                <a:lnTo>
                  <a:pt x="1220" y="956"/>
                </a:lnTo>
                <a:lnTo>
                  <a:pt x="1215" y="963"/>
                </a:lnTo>
                <a:lnTo>
                  <a:pt x="1237" y="991"/>
                </a:lnTo>
                <a:lnTo>
                  <a:pt x="1253" y="991"/>
                </a:lnTo>
                <a:lnTo>
                  <a:pt x="1261" y="1005"/>
                </a:lnTo>
                <a:lnTo>
                  <a:pt x="1286" y="994"/>
                </a:lnTo>
                <a:lnTo>
                  <a:pt x="1334" y="960"/>
                </a:lnTo>
                <a:lnTo>
                  <a:pt x="1365" y="968"/>
                </a:lnTo>
                <a:lnTo>
                  <a:pt x="1381" y="959"/>
                </a:lnTo>
                <a:lnTo>
                  <a:pt x="1384" y="951"/>
                </a:lnTo>
                <a:lnTo>
                  <a:pt x="1411" y="944"/>
                </a:lnTo>
                <a:lnTo>
                  <a:pt x="1412" y="937"/>
                </a:lnTo>
                <a:lnTo>
                  <a:pt x="1419" y="939"/>
                </a:lnTo>
                <a:lnTo>
                  <a:pt x="1425" y="951"/>
                </a:lnTo>
                <a:lnTo>
                  <a:pt x="1424" y="953"/>
                </a:lnTo>
                <a:lnTo>
                  <a:pt x="1469" y="954"/>
                </a:lnTo>
                <a:lnTo>
                  <a:pt x="1476" y="954"/>
                </a:lnTo>
                <a:lnTo>
                  <a:pt x="1481" y="937"/>
                </a:lnTo>
                <a:lnTo>
                  <a:pt x="1499" y="936"/>
                </a:lnTo>
                <a:lnTo>
                  <a:pt x="1505" y="936"/>
                </a:lnTo>
                <a:lnTo>
                  <a:pt x="1506" y="944"/>
                </a:lnTo>
                <a:lnTo>
                  <a:pt x="1530" y="957"/>
                </a:lnTo>
                <a:lnTo>
                  <a:pt x="1555" y="990"/>
                </a:lnTo>
                <a:lnTo>
                  <a:pt x="1565" y="994"/>
                </a:lnTo>
                <a:lnTo>
                  <a:pt x="1564" y="984"/>
                </a:lnTo>
                <a:lnTo>
                  <a:pt x="1578" y="988"/>
                </a:lnTo>
                <a:lnTo>
                  <a:pt x="1578" y="1000"/>
                </a:lnTo>
                <a:lnTo>
                  <a:pt x="1582" y="998"/>
                </a:lnTo>
                <a:lnTo>
                  <a:pt x="1581" y="1002"/>
                </a:lnTo>
                <a:lnTo>
                  <a:pt x="1604" y="1008"/>
                </a:lnTo>
                <a:lnTo>
                  <a:pt x="1625" y="1027"/>
                </a:lnTo>
                <a:lnTo>
                  <a:pt x="1633" y="1020"/>
                </a:lnTo>
                <a:lnTo>
                  <a:pt x="1632" y="944"/>
                </a:lnTo>
                <a:lnTo>
                  <a:pt x="1632" y="937"/>
                </a:lnTo>
                <a:lnTo>
                  <a:pt x="1632" y="929"/>
                </a:lnTo>
                <a:lnTo>
                  <a:pt x="1632" y="924"/>
                </a:lnTo>
                <a:lnTo>
                  <a:pt x="1630" y="873"/>
                </a:lnTo>
                <a:lnTo>
                  <a:pt x="1630" y="855"/>
                </a:lnTo>
                <a:lnTo>
                  <a:pt x="1630" y="837"/>
                </a:lnTo>
                <a:lnTo>
                  <a:pt x="1630" y="774"/>
                </a:lnTo>
                <a:lnTo>
                  <a:pt x="1629" y="760"/>
                </a:lnTo>
                <a:lnTo>
                  <a:pt x="1629" y="719"/>
                </a:lnTo>
                <a:lnTo>
                  <a:pt x="1629" y="706"/>
                </a:lnTo>
                <a:lnTo>
                  <a:pt x="1629" y="693"/>
                </a:lnTo>
                <a:lnTo>
                  <a:pt x="1629" y="649"/>
                </a:lnTo>
                <a:lnTo>
                  <a:pt x="1629" y="646"/>
                </a:lnTo>
                <a:lnTo>
                  <a:pt x="1629" y="632"/>
                </a:lnTo>
                <a:lnTo>
                  <a:pt x="1628" y="537"/>
                </a:lnTo>
                <a:lnTo>
                  <a:pt x="1628" y="500"/>
                </a:lnTo>
                <a:lnTo>
                  <a:pt x="1627" y="496"/>
                </a:lnTo>
                <a:lnTo>
                  <a:pt x="1628" y="495"/>
                </a:lnTo>
                <a:lnTo>
                  <a:pt x="1628" y="493"/>
                </a:lnTo>
                <a:lnTo>
                  <a:pt x="1624" y="464"/>
                </a:lnTo>
                <a:lnTo>
                  <a:pt x="1624" y="459"/>
                </a:lnTo>
                <a:lnTo>
                  <a:pt x="1618" y="422"/>
                </a:lnTo>
                <a:lnTo>
                  <a:pt x="1617" y="411"/>
                </a:lnTo>
                <a:lnTo>
                  <a:pt x="1616" y="401"/>
                </a:lnTo>
                <a:lnTo>
                  <a:pt x="1613" y="386"/>
                </a:lnTo>
                <a:lnTo>
                  <a:pt x="1611" y="373"/>
                </a:lnTo>
                <a:lnTo>
                  <a:pt x="1609" y="351"/>
                </a:lnTo>
                <a:lnTo>
                  <a:pt x="1598" y="283"/>
                </a:lnTo>
                <a:lnTo>
                  <a:pt x="1598" y="276"/>
                </a:lnTo>
                <a:lnTo>
                  <a:pt x="1596" y="266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6" name="Freeform 36"/>
          <p:cNvSpPr>
            <a:spLocks noChangeAspect="1"/>
          </p:cNvSpPr>
          <p:nvPr/>
        </p:nvSpPr>
        <p:spPr bwMode="auto">
          <a:xfrm>
            <a:off x="4429141" y="4170764"/>
            <a:ext cx="2023187" cy="1982297"/>
          </a:xfrm>
          <a:custGeom>
            <a:avLst/>
            <a:gdLst>
              <a:gd name="T0" fmla="*/ 2147483647 w 2624"/>
              <a:gd name="T1" fmla="*/ 2147483647 h 3194"/>
              <a:gd name="T2" fmla="*/ 2147483647 w 2624"/>
              <a:gd name="T3" fmla="*/ 2147483647 h 3194"/>
              <a:gd name="T4" fmla="*/ 2147483647 w 2624"/>
              <a:gd name="T5" fmla="*/ 2147483647 h 3194"/>
              <a:gd name="T6" fmla="*/ 2147483647 w 2624"/>
              <a:gd name="T7" fmla="*/ 2147483647 h 3194"/>
              <a:gd name="T8" fmla="*/ 2147483647 w 2624"/>
              <a:gd name="T9" fmla="*/ 2147483647 h 3194"/>
              <a:gd name="T10" fmla="*/ 2147483647 w 2624"/>
              <a:gd name="T11" fmla="*/ 2147483647 h 3194"/>
              <a:gd name="T12" fmla="*/ 2147483647 w 2624"/>
              <a:gd name="T13" fmla="*/ 2147483647 h 3194"/>
              <a:gd name="T14" fmla="*/ 2147483647 w 2624"/>
              <a:gd name="T15" fmla="*/ 2147483647 h 3194"/>
              <a:gd name="T16" fmla="*/ 2147483647 w 2624"/>
              <a:gd name="T17" fmla="*/ 2147483647 h 3194"/>
              <a:gd name="T18" fmla="*/ 2147483647 w 2624"/>
              <a:gd name="T19" fmla="*/ 2147483647 h 3194"/>
              <a:gd name="T20" fmla="*/ 2147483647 w 2624"/>
              <a:gd name="T21" fmla="*/ 2147483647 h 3194"/>
              <a:gd name="T22" fmla="*/ 2147483647 w 2624"/>
              <a:gd name="T23" fmla="*/ 2147483647 h 3194"/>
              <a:gd name="T24" fmla="*/ 2147483647 w 2624"/>
              <a:gd name="T25" fmla="*/ 2147483647 h 3194"/>
              <a:gd name="T26" fmla="*/ 2147483647 w 2624"/>
              <a:gd name="T27" fmla="*/ 2147483647 h 3194"/>
              <a:gd name="T28" fmla="*/ 2147483647 w 2624"/>
              <a:gd name="T29" fmla="*/ 2147483647 h 3194"/>
              <a:gd name="T30" fmla="*/ 2147483647 w 2624"/>
              <a:gd name="T31" fmla="*/ 2147483647 h 3194"/>
              <a:gd name="T32" fmla="*/ 2147483647 w 2624"/>
              <a:gd name="T33" fmla="*/ 2147483647 h 3194"/>
              <a:gd name="T34" fmla="*/ 2147483647 w 2624"/>
              <a:gd name="T35" fmla="*/ 2147483647 h 3194"/>
              <a:gd name="T36" fmla="*/ 2147483647 w 2624"/>
              <a:gd name="T37" fmla="*/ 2147483647 h 3194"/>
              <a:gd name="T38" fmla="*/ 2147483647 w 2624"/>
              <a:gd name="T39" fmla="*/ 2147483647 h 3194"/>
              <a:gd name="T40" fmla="*/ 2147483647 w 2624"/>
              <a:gd name="T41" fmla="*/ 2147483647 h 3194"/>
              <a:gd name="T42" fmla="*/ 2147483647 w 2624"/>
              <a:gd name="T43" fmla="*/ 2147483647 h 3194"/>
              <a:gd name="T44" fmla="*/ 2147483647 w 2624"/>
              <a:gd name="T45" fmla="*/ 2147483647 h 3194"/>
              <a:gd name="T46" fmla="*/ 2147483647 w 2624"/>
              <a:gd name="T47" fmla="*/ 2147483647 h 3194"/>
              <a:gd name="T48" fmla="*/ 2147483647 w 2624"/>
              <a:gd name="T49" fmla="*/ 2147483647 h 3194"/>
              <a:gd name="T50" fmla="*/ 2147483647 w 2624"/>
              <a:gd name="T51" fmla="*/ 2147483647 h 3194"/>
              <a:gd name="T52" fmla="*/ 2147483647 w 2624"/>
              <a:gd name="T53" fmla="*/ 2147483647 h 3194"/>
              <a:gd name="T54" fmla="*/ 2147483647 w 2624"/>
              <a:gd name="T55" fmla="*/ 2147483647 h 3194"/>
              <a:gd name="T56" fmla="*/ 2147483647 w 2624"/>
              <a:gd name="T57" fmla="*/ 2147483647 h 3194"/>
              <a:gd name="T58" fmla="*/ 2147483647 w 2624"/>
              <a:gd name="T59" fmla="*/ 2147483647 h 3194"/>
              <a:gd name="T60" fmla="*/ 2147483647 w 2624"/>
              <a:gd name="T61" fmla="*/ 2147483647 h 3194"/>
              <a:gd name="T62" fmla="*/ 2147483647 w 2624"/>
              <a:gd name="T63" fmla="*/ 2147483647 h 3194"/>
              <a:gd name="T64" fmla="*/ 2147483647 w 2624"/>
              <a:gd name="T65" fmla="*/ 2147483647 h 3194"/>
              <a:gd name="T66" fmla="*/ 2147483647 w 2624"/>
              <a:gd name="T67" fmla="*/ 2147483647 h 3194"/>
              <a:gd name="T68" fmla="*/ 2147483647 w 2624"/>
              <a:gd name="T69" fmla="*/ 2147483647 h 3194"/>
              <a:gd name="T70" fmla="*/ 2147483647 w 2624"/>
              <a:gd name="T71" fmla="*/ 2147483647 h 3194"/>
              <a:gd name="T72" fmla="*/ 2147483647 w 2624"/>
              <a:gd name="T73" fmla="*/ 2147483647 h 3194"/>
              <a:gd name="T74" fmla="*/ 2147483647 w 2624"/>
              <a:gd name="T75" fmla="*/ 2147483647 h 3194"/>
              <a:gd name="T76" fmla="*/ 2147483647 w 2624"/>
              <a:gd name="T77" fmla="*/ 2147483647 h 3194"/>
              <a:gd name="T78" fmla="*/ 2147483647 w 2624"/>
              <a:gd name="T79" fmla="*/ 2147483647 h 3194"/>
              <a:gd name="T80" fmla="*/ 2147483647 w 2624"/>
              <a:gd name="T81" fmla="*/ 2147483647 h 3194"/>
              <a:gd name="T82" fmla="*/ 2147483647 w 2624"/>
              <a:gd name="T83" fmla="*/ 2147483647 h 3194"/>
              <a:gd name="T84" fmla="*/ 2147483647 w 2624"/>
              <a:gd name="T85" fmla="*/ 2147483647 h 3194"/>
              <a:gd name="T86" fmla="*/ 2147483647 w 2624"/>
              <a:gd name="T87" fmla="*/ 2147483647 h 3194"/>
              <a:gd name="T88" fmla="*/ 2147483647 w 2624"/>
              <a:gd name="T89" fmla="*/ 2147483647 h 3194"/>
              <a:gd name="T90" fmla="*/ 2147483647 w 2624"/>
              <a:gd name="T91" fmla="*/ 2147483647 h 3194"/>
              <a:gd name="T92" fmla="*/ 2147483647 w 2624"/>
              <a:gd name="T93" fmla="*/ 2147483647 h 3194"/>
              <a:gd name="T94" fmla="*/ 2147483647 w 2624"/>
              <a:gd name="T95" fmla="*/ 2147483647 h 3194"/>
              <a:gd name="T96" fmla="*/ 2147483647 w 2624"/>
              <a:gd name="T97" fmla="*/ 2147483647 h 3194"/>
              <a:gd name="T98" fmla="*/ 2147483647 w 2624"/>
              <a:gd name="T99" fmla="*/ 2147483647 h 3194"/>
              <a:gd name="T100" fmla="*/ 2147483647 w 2624"/>
              <a:gd name="T101" fmla="*/ 2147483647 h 3194"/>
              <a:gd name="T102" fmla="*/ 2147483647 w 2624"/>
              <a:gd name="T103" fmla="*/ 2147483647 h 3194"/>
              <a:gd name="T104" fmla="*/ 2147483647 w 2624"/>
              <a:gd name="T105" fmla="*/ 2147483647 h 3194"/>
              <a:gd name="T106" fmla="*/ 2147483647 w 2624"/>
              <a:gd name="T107" fmla="*/ 2147483647 h 3194"/>
              <a:gd name="T108" fmla="*/ 2147483647 w 2624"/>
              <a:gd name="T109" fmla="*/ 2147483647 h 3194"/>
              <a:gd name="T110" fmla="*/ 2147483647 w 2624"/>
              <a:gd name="T111" fmla="*/ 2147483647 h 3194"/>
              <a:gd name="T112" fmla="*/ 2147483647 w 2624"/>
              <a:gd name="T113" fmla="*/ 2147483647 h 31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624" h="3194">
                <a:moveTo>
                  <a:pt x="1354" y="2641"/>
                </a:moveTo>
                <a:lnTo>
                  <a:pt x="1333" y="2604"/>
                </a:lnTo>
                <a:lnTo>
                  <a:pt x="1307" y="2558"/>
                </a:lnTo>
                <a:lnTo>
                  <a:pt x="1264" y="2499"/>
                </a:lnTo>
                <a:lnTo>
                  <a:pt x="1253" y="2485"/>
                </a:lnTo>
                <a:lnTo>
                  <a:pt x="1235" y="2415"/>
                </a:lnTo>
                <a:lnTo>
                  <a:pt x="1241" y="2409"/>
                </a:lnTo>
                <a:lnTo>
                  <a:pt x="1186" y="2290"/>
                </a:lnTo>
                <a:lnTo>
                  <a:pt x="1175" y="2233"/>
                </a:lnTo>
                <a:lnTo>
                  <a:pt x="1154" y="2208"/>
                </a:lnTo>
                <a:lnTo>
                  <a:pt x="1149" y="2187"/>
                </a:lnTo>
                <a:lnTo>
                  <a:pt x="1105" y="2146"/>
                </a:lnTo>
                <a:lnTo>
                  <a:pt x="1097" y="2120"/>
                </a:lnTo>
                <a:lnTo>
                  <a:pt x="1080" y="2116"/>
                </a:lnTo>
                <a:lnTo>
                  <a:pt x="1074" y="2103"/>
                </a:lnTo>
                <a:lnTo>
                  <a:pt x="1058" y="2100"/>
                </a:lnTo>
                <a:lnTo>
                  <a:pt x="1053" y="2069"/>
                </a:lnTo>
                <a:lnTo>
                  <a:pt x="1047" y="2069"/>
                </a:lnTo>
                <a:lnTo>
                  <a:pt x="1023" y="2029"/>
                </a:lnTo>
                <a:lnTo>
                  <a:pt x="1001" y="2026"/>
                </a:lnTo>
                <a:lnTo>
                  <a:pt x="1001" y="2021"/>
                </a:lnTo>
                <a:lnTo>
                  <a:pt x="956" y="2018"/>
                </a:lnTo>
                <a:lnTo>
                  <a:pt x="911" y="2007"/>
                </a:lnTo>
                <a:lnTo>
                  <a:pt x="909" y="2012"/>
                </a:lnTo>
                <a:lnTo>
                  <a:pt x="898" y="2008"/>
                </a:lnTo>
                <a:lnTo>
                  <a:pt x="896" y="2014"/>
                </a:lnTo>
                <a:lnTo>
                  <a:pt x="842" y="1984"/>
                </a:lnTo>
                <a:lnTo>
                  <a:pt x="796" y="2019"/>
                </a:lnTo>
                <a:lnTo>
                  <a:pt x="783" y="2019"/>
                </a:lnTo>
                <a:lnTo>
                  <a:pt x="748" y="2062"/>
                </a:lnTo>
                <a:lnTo>
                  <a:pt x="717" y="2164"/>
                </a:lnTo>
                <a:lnTo>
                  <a:pt x="674" y="2216"/>
                </a:lnTo>
                <a:lnTo>
                  <a:pt x="660" y="2243"/>
                </a:lnTo>
                <a:lnTo>
                  <a:pt x="616" y="2225"/>
                </a:lnTo>
                <a:lnTo>
                  <a:pt x="586" y="2191"/>
                </a:lnTo>
                <a:lnTo>
                  <a:pt x="541" y="2161"/>
                </a:lnTo>
                <a:lnTo>
                  <a:pt x="532" y="2148"/>
                </a:lnTo>
                <a:lnTo>
                  <a:pt x="491" y="2133"/>
                </a:lnTo>
                <a:lnTo>
                  <a:pt x="467" y="2109"/>
                </a:lnTo>
                <a:lnTo>
                  <a:pt x="442" y="2069"/>
                </a:lnTo>
                <a:lnTo>
                  <a:pt x="393" y="2026"/>
                </a:lnTo>
                <a:lnTo>
                  <a:pt x="361" y="1916"/>
                </a:lnTo>
                <a:lnTo>
                  <a:pt x="357" y="1841"/>
                </a:lnTo>
                <a:lnTo>
                  <a:pt x="329" y="1756"/>
                </a:lnTo>
                <a:lnTo>
                  <a:pt x="312" y="1723"/>
                </a:lnTo>
                <a:lnTo>
                  <a:pt x="307" y="1710"/>
                </a:lnTo>
                <a:lnTo>
                  <a:pt x="235" y="1651"/>
                </a:lnTo>
                <a:lnTo>
                  <a:pt x="189" y="1573"/>
                </a:lnTo>
                <a:lnTo>
                  <a:pt x="163" y="1550"/>
                </a:lnTo>
                <a:lnTo>
                  <a:pt x="120" y="1479"/>
                </a:lnTo>
                <a:lnTo>
                  <a:pt x="94" y="1466"/>
                </a:lnTo>
                <a:lnTo>
                  <a:pt x="76" y="1441"/>
                </a:lnTo>
                <a:lnTo>
                  <a:pt x="43" y="1363"/>
                </a:lnTo>
                <a:lnTo>
                  <a:pt x="26" y="1360"/>
                </a:lnTo>
                <a:lnTo>
                  <a:pt x="21" y="1350"/>
                </a:lnTo>
                <a:lnTo>
                  <a:pt x="0" y="1314"/>
                </a:lnTo>
                <a:lnTo>
                  <a:pt x="8" y="1307"/>
                </a:lnTo>
                <a:lnTo>
                  <a:pt x="3" y="1290"/>
                </a:lnTo>
                <a:lnTo>
                  <a:pt x="8" y="1285"/>
                </a:lnTo>
                <a:lnTo>
                  <a:pt x="56" y="1289"/>
                </a:lnTo>
                <a:lnTo>
                  <a:pt x="81" y="1292"/>
                </a:lnTo>
                <a:lnTo>
                  <a:pt x="106" y="1293"/>
                </a:lnTo>
                <a:lnTo>
                  <a:pt x="131" y="1296"/>
                </a:lnTo>
                <a:lnTo>
                  <a:pt x="254" y="1309"/>
                </a:lnTo>
                <a:lnTo>
                  <a:pt x="310" y="1313"/>
                </a:lnTo>
                <a:lnTo>
                  <a:pt x="346" y="1316"/>
                </a:lnTo>
                <a:lnTo>
                  <a:pt x="360" y="1317"/>
                </a:lnTo>
                <a:lnTo>
                  <a:pt x="458" y="1326"/>
                </a:lnTo>
                <a:lnTo>
                  <a:pt x="476" y="1327"/>
                </a:lnTo>
                <a:lnTo>
                  <a:pt x="524" y="1330"/>
                </a:lnTo>
                <a:lnTo>
                  <a:pt x="533" y="1331"/>
                </a:lnTo>
                <a:lnTo>
                  <a:pt x="579" y="1334"/>
                </a:lnTo>
                <a:lnTo>
                  <a:pt x="581" y="1334"/>
                </a:lnTo>
                <a:lnTo>
                  <a:pt x="584" y="1334"/>
                </a:lnTo>
                <a:lnTo>
                  <a:pt x="603" y="1336"/>
                </a:lnTo>
                <a:lnTo>
                  <a:pt x="656" y="1340"/>
                </a:lnTo>
                <a:lnTo>
                  <a:pt x="663" y="1340"/>
                </a:lnTo>
                <a:lnTo>
                  <a:pt x="704" y="1343"/>
                </a:lnTo>
                <a:lnTo>
                  <a:pt x="715" y="1343"/>
                </a:lnTo>
                <a:lnTo>
                  <a:pt x="716" y="1317"/>
                </a:lnTo>
                <a:lnTo>
                  <a:pt x="719" y="1269"/>
                </a:lnTo>
                <a:lnTo>
                  <a:pt x="721" y="1202"/>
                </a:lnTo>
                <a:lnTo>
                  <a:pt x="722" y="1188"/>
                </a:lnTo>
                <a:lnTo>
                  <a:pt x="723" y="1157"/>
                </a:lnTo>
                <a:lnTo>
                  <a:pt x="725" y="1099"/>
                </a:lnTo>
                <a:lnTo>
                  <a:pt x="727" y="1058"/>
                </a:lnTo>
                <a:lnTo>
                  <a:pt x="729" y="1008"/>
                </a:lnTo>
                <a:lnTo>
                  <a:pt x="733" y="933"/>
                </a:lnTo>
                <a:lnTo>
                  <a:pt x="733" y="930"/>
                </a:lnTo>
                <a:lnTo>
                  <a:pt x="736" y="896"/>
                </a:lnTo>
                <a:lnTo>
                  <a:pt x="736" y="888"/>
                </a:lnTo>
                <a:lnTo>
                  <a:pt x="737" y="875"/>
                </a:lnTo>
                <a:lnTo>
                  <a:pt x="738" y="845"/>
                </a:lnTo>
                <a:lnTo>
                  <a:pt x="739" y="834"/>
                </a:lnTo>
                <a:lnTo>
                  <a:pt x="740" y="800"/>
                </a:lnTo>
                <a:lnTo>
                  <a:pt x="744" y="747"/>
                </a:lnTo>
                <a:lnTo>
                  <a:pt x="747" y="672"/>
                </a:lnTo>
                <a:lnTo>
                  <a:pt x="747" y="656"/>
                </a:lnTo>
                <a:lnTo>
                  <a:pt x="747" y="654"/>
                </a:lnTo>
                <a:lnTo>
                  <a:pt x="748" y="619"/>
                </a:lnTo>
                <a:lnTo>
                  <a:pt x="749" y="598"/>
                </a:lnTo>
                <a:lnTo>
                  <a:pt x="753" y="524"/>
                </a:lnTo>
                <a:lnTo>
                  <a:pt x="754" y="489"/>
                </a:lnTo>
                <a:lnTo>
                  <a:pt x="754" y="486"/>
                </a:lnTo>
                <a:lnTo>
                  <a:pt x="755" y="462"/>
                </a:lnTo>
                <a:lnTo>
                  <a:pt x="755" y="448"/>
                </a:lnTo>
                <a:lnTo>
                  <a:pt x="757" y="411"/>
                </a:lnTo>
                <a:lnTo>
                  <a:pt x="757" y="394"/>
                </a:lnTo>
                <a:lnTo>
                  <a:pt x="759" y="367"/>
                </a:lnTo>
                <a:lnTo>
                  <a:pt x="760" y="350"/>
                </a:lnTo>
                <a:lnTo>
                  <a:pt x="763" y="262"/>
                </a:lnTo>
                <a:lnTo>
                  <a:pt x="764" y="228"/>
                </a:lnTo>
                <a:lnTo>
                  <a:pt x="764" y="224"/>
                </a:lnTo>
                <a:lnTo>
                  <a:pt x="765" y="218"/>
                </a:lnTo>
                <a:lnTo>
                  <a:pt x="769" y="133"/>
                </a:lnTo>
                <a:lnTo>
                  <a:pt x="773" y="0"/>
                </a:lnTo>
                <a:lnTo>
                  <a:pt x="781" y="1"/>
                </a:lnTo>
                <a:lnTo>
                  <a:pt x="853" y="4"/>
                </a:lnTo>
                <a:lnTo>
                  <a:pt x="899" y="7"/>
                </a:lnTo>
                <a:lnTo>
                  <a:pt x="939" y="10"/>
                </a:lnTo>
                <a:lnTo>
                  <a:pt x="947" y="10"/>
                </a:lnTo>
                <a:lnTo>
                  <a:pt x="949" y="10"/>
                </a:lnTo>
                <a:lnTo>
                  <a:pt x="964" y="11"/>
                </a:lnTo>
                <a:lnTo>
                  <a:pt x="989" y="12"/>
                </a:lnTo>
                <a:lnTo>
                  <a:pt x="997" y="12"/>
                </a:lnTo>
                <a:lnTo>
                  <a:pt x="1041" y="14"/>
                </a:lnTo>
                <a:lnTo>
                  <a:pt x="1088" y="17"/>
                </a:lnTo>
                <a:lnTo>
                  <a:pt x="1112" y="17"/>
                </a:lnTo>
                <a:lnTo>
                  <a:pt x="1143" y="18"/>
                </a:lnTo>
                <a:lnTo>
                  <a:pt x="1159" y="20"/>
                </a:lnTo>
                <a:lnTo>
                  <a:pt x="1168" y="20"/>
                </a:lnTo>
                <a:lnTo>
                  <a:pt x="1183" y="20"/>
                </a:lnTo>
                <a:lnTo>
                  <a:pt x="1229" y="21"/>
                </a:lnTo>
                <a:lnTo>
                  <a:pt x="1244" y="22"/>
                </a:lnTo>
                <a:lnTo>
                  <a:pt x="1277" y="22"/>
                </a:lnTo>
                <a:lnTo>
                  <a:pt x="1280" y="24"/>
                </a:lnTo>
                <a:lnTo>
                  <a:pt x="1347" y="25"/>
                </a:lnTo>
                <a:lnTo>
                  <a:pt x="1348" y="25"/>
                </a:lnTo>
                <a:lnTo>
                  <a:pt x="1347" y="62"/>
                </a:lnTo>
                <a:lnTo>
                  <a:pt x="1346" y="157"/>
                </a:lnTo>
                <a:lnTo>
                  <a:pt x="1345" y="174"/>
                </a:lnTo>
                <a:lnTo>
                  <a:pt x="1345" y="200"/>
                </a:lnTo>
                <a:lnTo>
                  <a:pt x="1345" y="211"/>
                </a:lnTo>
                <a:lnTo>
                  <a:pt x="1345" y="227"/>
                </a:lnTo>
                <a:lnTo>
                  <a:pt x="1344" y="249"/>
                </a:lnTo>
                <a:lnTo>
                  <a:pt x="1344" y="289"/>
                </a:lnTo>
                <a:lnTo>
                  <a:pt x="1343" y="324"/>
                </a:lnTo>
                <a:lnTo>
                  <a:pt x="1343" y="333"/>
                </a:lnTo>
                <a:lnTo>
                  <a:pt x="1343" y="347"/>
                </a:lnTo>
                <a:lnTo>
                  <a:pt x="1343" y="387"/>
                </a:lnTo>
                <a:lnTo>
                  <a:pt x="1341" y="398"/>
                </a:lnTo>
                <a:lnTo>
                  <a:pt x="1341" y="419"/>
                </a:lnTo>
                <a:lnTo>
                  <a:pt x="1341" y="437"/>
                </a:lnTo>
                <a:lnTo>
                  <a:pt x="1340" y="465"/>
                </a:lnTo>
                <a:lnTo>
                  <a:pt x="1340" y="510"/>
                </a:lnTo>
                <a:lnTo>
                  <a:pt x="1340" y="530"/>
                </a:lnTo>
                <a:lnTo>
                  <a:pt x="1339" y="549"/>
                </a:lnTo>
                <a:lnTo>
                  <a:pt x="1339" y="605"/>
                </a:lnTo>
                <a:lnTo>
                  <a:pt x="1345" y="602"/>
                </a:lnTo>
                <a:lnTo>
                  <a:pt x="1346" y="602"/>
                </a:lnTo>
                <a:lnTo>
                  <a:pt x="1369" y="621"/>
                </a:lnTo>
                <a:lnTo>
                  <a:pt x="1387" y="649"/>
                </a:lnTo>
                <a:lnTo>
                  <a:pt x="1435" y="654"/>
                </a:lnTo>
                <a:lnTo>
                  <a:pt x="1440" y="658"/>
                </a:lnTo>
                <a:lnTo>
                  <a:pt x="1483" y="668"/>
                </a:lnTo>
                <a:lnTo>
                  <a:pt x="1490" y="676"/>
                </a:lnTo>
                <a:lnTo>
                  <a:pt x="1492" y="710"/>
                </a:lnTo>
                <a:lnTo>
                  <a:pt x="1507" y="719"/>
                </a:lnTo>
                <a:lnTo>
                  <a:pt x="1520" y="716"/>
                </a:lnTo>
                <a:lnTo>
                  <a:pt x="1540" y="719"/>
                </a:lnTo>
                <a:lnTo>
                  <a:pt x="1579" y="741"/>
                </a:lnTo>
                <a:lnTo>
                  <a:pt x="1604" y="730"/>
                </a:lnTo>
                <a:lnTo>
                  <a:pt x="1607" y="732"/>
                </a:lnTo>
                <a:lnTo>
                  <a:pt x="1617" y="740"/>
                </a:lnTo>
                <a:lnTo>
                  <a:pt x="1628" y="754"/>
                </a:lnTo>
                <a:lnTo>
                  <a:pt x="1643" y="756"/>
                </a:lnTo>
                <a:lnTo>
                  <a:pt x="1679" y="740"/>
                </a:lnTo>
                <a:lnTo>
                  <a:pt x="1691" y="743"/>
                </a:lnTo>
                <a:lnTo>
                  <a:pt x="1699" y="737"/>
                </a:lnTo>
                <a:lnTo>
                  <a:pt x="1707" y="736"/>
                </a:lnTo>
                <a:lnTo>
                  <a:pt x="1712" y="777"/>
                </a:lnTo>
                <a:lnTo>
                  <a:pt x="1730" y="777"/>
                </a:lnTo>
                <a:lnTo>
                  <a:pt x="1730" y="811"/>
                </a:lnTo>
                <a:lnTo>
                  <a:pt x="1750" y="822"/>
                </a:lnTo>
                <a:lnTo>
                  <a:pt x="1799" y="785"/>
                </a:lnTo>
                <a:lnTo>
                  <a:pt x="1811" y="808"/>
                </a:lnTo>
                <a:lnTo>
                  <a:pt x="1817" y="804"/>
                </a:lnTo>
                <a:lnTo>
                  <a:pt x="1823" y="802"/>
                </a:lnTo>
                <a:lnTo>
                  <a:pt x="1826" y="802"/>
                </a:lnTo>
                <a:lnTo>
                  <a:pt x="1848" y="831"/>
                </a:lnTo>
                <a:lnTo>
                  <a:pt x="1887" y="814"/>
                </a:lnTo>
                <a:lnTo>
                  <a:pt x="1883" y="849"/>
                </a:lnTo>
                <a:lnTo>
                  <a:pt x="1897" y="861"/>
                </a:lnTo>
                <a:lnTo>
                  <a:pt x="1931" y="791"/>
                </a:lnTo>
                <a:lnTo>
                  <a:pt x="1934" y="790"/>
                </a:lnTo>
                <a:lnTo>
                  <a:pt x="1970" y="828"/>
                </a:lnTo>
                <a:lnTo>
                  <a:pt x="2000" y="807"/>
                </a:lnTo>
                <a:lnTo>
                  <a:pt x="2001" y="807"/>
                </a:lnTo>
                <a:lnTo>
                  <a:pt x="1996" y="814"/>
                </a:lnTo>
                <a:lnTo>
                  <a:pt x="2018" y="842"/>
                </a:lnTo>
                <a:lnTo>
                  <a:pt x="2034" y="842"/>
                </a:lnTo>
                <a:lnTo>
                  <a:pt x="2042" y="856"/>
                </a:lnTo>
                <a:lnTo>
                  <a:pt x="2067" y="845"/>
                </a:lnTo>
                <a:lnTo>
                  <a:pt x="2115" y="811"/>
                </a:lnTo>
                <a:lnTo>
                  <a:pt x="2146" y="819"/>
                </a:lnTo>
                <a:lnTo>
                  <a:pt x="2162" y="810"/>
                </a:lnTo>
                <a:lnTo>
                  <a:pt x="2165" y="802"/>
                </a:lnTo>
                <a:lnTo>
                  <a:pt x="2192" y="795"/>
                </a:lnTo>
                <a:lnTo>
                  <a:pt x="2193" y="788"/>
                </a:lnTo>
                <a:lnTo>
                  <a:pt x="2200" y="790"/>
                </a:lnTo>
                <a:lnTo>
                  <a:pt x="2206" y="802"/>
                </a:lnTo>
                <a:lnTo>
                  <a:pt x="2205" y="804"/>
                </a:lnTo>
                <a:lnTo>
                  <a:pt x="2250" y="805"/>
                </a:lnTo>
                <a:lnTo>
                  <a:pt x="2257" y="805"/>
                </a:lnTo>
                <a:lnTo>
                  <a:pt x="2262" y="788"/>
                </a:lnTo>
                <a:lnTo>
                  <a:pt x="2280" y="787"/>
                </a:lnTo>
                <a:lnTo>
                  <a:pt x="2286" y="787"/>
                </a:lnTo>
                <a:lnTo>
                  <a:pt x="2287" y="795"/>
                </a:lnTo>
                <a:lnTo>
                  <a:pt x="2311" y="808"/>
                </a:lnTo>
                <a:lnTo>
                  <a:pt x="2336" y="841"/>
                </a:lnTo>
                <a:lnTo>
                  <a:pt x="2346" y="845"/>
                </a:lnTo>
                <a:lnTo>
                  <a:pt x="2345" y="835"/>
                </a:lnTo>
                <a:lnTo>
                  <a:pt x="2359" y="839"/>
                </a:lnTo>
                <a:lnTo>
                  <a:pt x="2359" y="851"/>
                </a:lnTo>
                <a:lnTo>
                  <a:pt x="2363" y="849"/>
                </a:lnTo>
                <a:lnTo>
                  <a:pt x="2362" y="853"/>
                </a:lnTo>
                <a:lnTo>
                  <a:pt x="2385" y="859"/>
                </a:lnTo>
                <a:lnTo>
                  <a:pt x="2406" y="878"/>
                </a:lnTo>
                <a:lnTo>
                  <a:pt x="2414" y="871"/>
                </a:lnTo>
                <a:lnTo>
                  <a:pt x="2435" y="897"/>
                </a:lnTo>
                <a:lnTo>
                  <a:pt x="2459" y="883"/>
                </a:lnTo>
                <a:lnTo>
                  <a:pt x="2501" y="893"/>
                </a:lnTo>
                <a:lnTo>
                  <a:pt x="2501" y="900"/>
                </a:lnTo>
                <a:lnTo>
                  <a:pt x="2502" y="946"/>
                </a:lnTo>
                <a:lnTo>
                  <a:pt x="2503" y="977"/>
                </a:lnTo>
                <a:lnTo>
                  <a:pt x="2504" y="983"/>
                </a:lnTo>
                <a:lnTo>
                  <a:pt x="2504" y="1019"/>
                </a:lnTo>
                <a:lnTo>
                  <a:pt x="2505" y="1052"/>
                </a:lnTo>
                <a:lnTo>
                  <a:pt x="2506" y="1058"/>
                </a:lnTo>
                <a:lnTo>
                  <a:pt x="2507" y="1093"/>
                </a:lnTo>
                <a:lnTo>
                  <a:pt x="2509" y="1131"/>
                </a:lnTo>
                <a:lnTo>
                  <a:pt x="2509" y="1136"/>
                </a:lnTo>
                <a:lnTo>
                  <a:pt x="2509" y="1148"/>
                </a:lnTo>
                <a:lnTo>
                  <a:pt x="2510" y="1170"/>
                </a:lnTo>
                <a:lnTo>
                  <a:pt x="2511" y="1207"/>
                </a:lnTo>
                <a:lnTo>
                  <a:pt x="2512" y="1239"/>
                </a:lnTo>
                <a:lnTo>
                  <a:pt x="2512" y="1244"/>
                </a:lnTo>
                <a:lnTo>
                  <a:pt x="2513" y="1280"/>
                </a:lnTo>
                <a:lnTo>
                  <a:pt x="2513" y="1297"/>
                </a:lnTo>
                <a:lnTo>
                  <a:pt x="2515" y="1356"/>
                </a:lnTo>
                <a:lnTo>
                  <a:pt x="2520" y="1358"/>
                </a:lnTo>
                <a:lnTo>
                  <a:pt x="2521" y="1361"/>
                </a:lnTo>
                <a:lnTo>
                  <a:pt x="2522" y="1363"/>
                </a:lnTo>
                <a:lnTo>
                  <a:pt x="2523" y="1367"/>
                </a:lnTo>
                <a:lnTo>
                  <a:pt x="2550" y="1401"/>
                </a:lnTo>
                <a:lnTo>
                  <a:pt x="2549" y="1401"/>
                </a:lnTo>
                <a:lnTo>
                  <a:pt x="2559" y="1428"/>
                </a:lnTo>
                <a:lnTo>
                  <a:pt x="2561" y="1478"/>
                </a:lnTo>
                <a:lnTo>
                  <a:pt x="2584" y="1502"/>
                </a:lnTo>
                <a:lnTo>
                  <a:pt x="2578" y="1506"/>
                </a:lnTo>
                <a:lnTo>
                  <a:pt x="2611" y="1597"/>
                </a:lnTo>
                <a:lnTo>
                  <a:pt x="2622" y="1594"/>
                </a:lnTo>
                <a:lnTo>
                  <a:pt x="2618" y="1649"/>
                </a:lnTo>
                <a:lnTo>
                  <a:pt x="2624" y="1687"/>
                </a:lnTo>
                <a:lnTo>
                  <a:pt x="2615" y="1724"/>
                </a:lnTo>
                <a:lnTo>
                  <a:pt x="2597" y="1799"/>
                </a:lnTo>
                <a:lnTo>
                  <a:pt x="2592" y="1828"/>
                </a:lnTo>
                <a:lnTo>
                  <a:pt x="2590" y="1831"/>
                </a:lnTo>
                <a:lnTo>
                  <a:pt x="2591" y="1853"/>
                </a:lnTo>
                <a:lnTo>
                  <a:pt x="2600" y="1875"/>
                </a:lnTo>
                <a:lnTo>
                  <a:pt x="2602" y="1910"/>
                </a:lnTo>
                <a:lnTo>
                  <a:pt x="2599" y="1933"/>
                </a:lnTo>
                <a:lnTo>
                  <a:pt x="2595" y="1938"/>
                </a:lnTo>
                <a:lnTo>
                  <a:pt x="2590" y="1948"/>
                </a:lnTo>
                <a:lnTo>
                  <a:pt x="2574" y="1990"/>
                </a:lnTo>
                <a:lnTo>
                  <a:pt x="2567" y="1997"/>
                </a:lnTo>
                <a:lnTo>
                  <a:pt x="2570" y="2028"/>
                </a:lnTo>
                <a:lnTo>
                  <a:pt x="2582" y="2055"/>
                </a:lnTo>
                <a:lnTo>
                  <a:pt x="2569" y="2048"/>
                </a:lnTo>
                <a:lnTo>
                  <a:pt x="2537" y="2048"/>
                </a:lnTo>
                <a:lnTo>
                  <a:pt x="2474" y="2085"/>
                </a:lnTo>
                <a:lnTo>
                  <a:pt x="2471" y="2087"/>
                </a:lnTo>
                <a:lnTo>
                  <a:pt x="2398" y="2147"/>
                </a:lnTo>
                <a:lnTo>
                  <a:pt x="2387" y="2144"/>
                </a:lnTo>
                <a:lnTo>
                  <a:pt x="2425" y="2104"/>
                </a:lnTo>
                <a:lnTo>
                  <a:pt x="2445" y="2097"/>
                </a:lnTo>
                <a:lnTo>
                  <a:pt x="2445" y="2092"/>
                </a:lnTo>
                <a:lnTo>
                  <a:pt x="2418" y="2089"/>
                </a:lnTo>
                <a:lnTo>
                  <a:pt x="2393" y="2099"/>
                </a:lnTo>
                <a:lnTo>
                  <a:pt x="2391" y="2024"/>
                </a:lnTo>
                <a:lnTo>
                  <a:pt x="2377" y="2031"/>
                </a:lnTo>
                <a:lnTo>
                  <a:pt x="2367" y="2058"/>
                </a:lnTo>
                <a:lnTo>
                  <a:pt x="2354" y="2056"/>
                </a:lnTo>
                <a:lnTo>
                  <a:pt x="2350" y="2055"/>
                </a:lnTo>
                <a:lnTo>
                  <a:pt x="2347" y="2053"/>
                </a:lnTo>
                <a:lnTo>
                  <a:pt x="2345" y="2056"/>
                </a:lnTo>
                <a:lnTo>
                  <a:pt x="2339" y="2070"/>
                </a:lnTo>
                <a:lnTo>
                  <a:pt x="2342" y="2085"/>
                </a:lnTo>
                <a:lnTo>
                  <a:pt x="2338" y="2092"/>
                </a:lnTo>
                <a:lnTo>
                  <a:pt x="2342" y="2102"/>
                </a:lnTo>
                <a:lnTo>
                  <a:pt x="2361" y="2109"/>
                </a:lnTo>
                <a:lnTo>
                  <a:pt x="2368" y="2141"/>
                </a:lnTo>
                <a:lnTo>
                  <a:pt x="2399" y="2155"/>
                </a:lnTo>
                <a:lnTo>
                  <a:pt x="2320" y="2235"/>
                </a:lnTo>
                <a:lnTo>
                  <a:pt x="2267" y="2297"/>
                </a:lnTo>
                <a:lnTo>
                  <a:pt x="2243" y="2312"/>
                </a:lnTo>
                <a:lnTo>
                  <a:pt x="2242" y="2313"/>
                </a:lnTo>
                <a:lnTo>
                  <a:pt x="2161" y="2374"/>
                </a:lnTo>
                <a:lnTo>
                  <a:pt x="2089" y="2421"/>
                </a:lnTo>
                <a:lnTo>
                  <a:pt x="2063" y="2448"/>
                </a:lnTo>
                <a:lnTo>
                  <a:pt x="2038" y="2476"/>
                </a:lnTo>
                <a:lnTo>
                  <a:pt x="2012" y="2496"/>
                </a:lnTo>
                <a:lnTo>
                  <a:pt x="1966" y="2546"/>
                </a:lnTo>
                <a:lnTo>
                  <a:pt x="1927" y="2605"/>
                </a:lnTo>
                <a:lnTo>
                  <a:pt x="1927" y="2612"/>
                </a:lnTo>
                <a:lnTo>
                  <a:pt x="1928" y="2614"/>
                </a:lnTo>
                <a:lnTo>
                  <a:pt x="1907" y="2645"/>
                </a:lnTo>
                <a:lnTo>
                  <a:pt x="1889" y="2690"/>
                </a:lnTo>
                <a:lnTo>
                  <a:pt x="1863" y="2778"/>
                </a:lnTo>
                <a:lnTo>
                  <a:pt x="1862" y="2787"/>
                </a:lnTo>
                <a:lnTo>
                  <a:pt x="1857" y="2860"/>
                </a:lnTo>
                <a:lnTo>
                  <a:pt x="1876" y="2978"/>
                </a:lnTo>
                <a:lnTo>
                  <a:pt x="1891" y="3035"/>
                </a:lnTo>
                <a:lnTo>
                  <a:pt x="1907" y="3155"/>
                </a:lnTo>
                <a:lnTo>
                  <a:pt x="1863" y="3194"/>
                </a:lnTo>
                <a:lnTo>
                  <a:pt x="1833" y="3187"/>
                </a:lnTo>
                <a:lnTo>
                  <a:pt x="1807" y="3157"/>
                </a:lnTo>
                <a:lnTo>
                  <a:pt x="1755" y="3136"/>
                </a:lnTo>
                <a:lnTo>
                  <a:pt x="1672" y="3136"/>
                </a:lnTo>
                <a:lnTo>
                  <a:pt x="1666" y="3120"/>
                </a:lnTo>
                <a:lnTo>
                  <a:pt x="1656" y="3120"/>
                </a:lnTo>
                <a:lnTo>
                  <a:pt x="1601" y="3080"/>
                </a:lnTo>
                <a:lnTo>
                  <a:pt x="1580" y="3082"/>
                </a:lnTo>
                <a:lnTo>
                  <a:pt x="1566" y="3067"/>
                </a:lnTo>
                <a:lnTo>
                  <a:pt x="1566" y="3058"/>
                </a:lnTo>
                <a:lnTo>
                  <a:pt x="1513" y="3039"/>
                </a:lnTo>
                <a:lnTo>
                  <a:pt x="1478" y="2985"/>
                </a:lnTo>
                <a:lnTo>
                  <a:pt x="1457" y="2907"/>
                </a:lnTo>
                <a:lnTo>
                  <a:pt x="1428" y="2859"/>
                </a:lnTo>
                <a:lnTo>
                  <a:pt x="1419" y="2780"/>
                </a:lnTo>
                <a:lnTo>
                  <a:pt x="1410" y="2710"/>
                </a:lnTo>
                <a:lnTo>
                  <a:pt x="1385" y="2668"/>
                </a:lnTo>
                <a:lnTo>
                  <a:pt x="1359" y="2649"/>
                </a:lnTo>
                <a:lnTo>
                  <a:pt x="1354" y="264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7" name="Freeform 37"/>
          <p:cNvSpPr>
            <a:spLocks noChangeAspect="1"/>
          </p:cNvSpPr>
          <p:nvPr/>
        </p:nvSpPr>
        <p:spPr bwMode="auto">
          <a:xfrm>
            <a:off x="3211981" y="3888380"/>
            <a:ext cx="962537" cy="1140217"/>
          </a:xfrm>
          <a:custGeom>
            <a:avLst/>
            <a:gdLst>
              <a:gd name="T0" fmla="*/ 2147483647 w 1249"/>
              <a:gd name="T1" fmla="*/ 2147483647 h 1840"/>
              <a:gd name="T2" fmla="*/ 2147483647 w 1249"/>
              <a:gd name="T3" fmla="*/ 2147483647 h 1840"/>
              <a:gd name="T4" fmla="*/ 2147483647 w 1249"/>
              <a:gd name="T5" fmla="*/ 2147483647 h 1840"/>
              <a:gd name="T6" fmla="*/ 2147483647 w 1249"/>
              <a:gd name="T7" fmla="*/ 2147483647 h 1840"/>
              <a:gd name="T8" fmla="*/ 2147483647 w 1249"/>
              <a:gd name="T9" fmla="*/ 2147483647 h 1840"/>
              <a:gd name="T10" fmla="*/ 2147483647 w 1249"/>
              <a:gd name="T11" fmla="*/ 2147483647 h 1840"/>
              <a:gd name="T12" fmla="*/ 2147483647 w 1249"/>
              <a:gd name="T13" fmla="*/ 2147483647 h 1840"/>
              <a:gd name="T14" fmla="*/ 2147483647 w 1249"/>
              <a:gd name="T15" fmla="*/ 2147483647 h 1840"/>
              <a:gd name="T16" fmla="*/ 2147483647 w 1249"/>
              <a:gd name="T17" fmla="*/ 2147483647 h 1840"/>
              <a:gd name="T18" fmla="*/ 2147483647 w 1249"/>
              <a:gd name="T19" fmla="*/ 2147483647 h 1840"/>
              <a:gd name="T20" fmla="*/ 2147483647 w 1249"/>
              <a:gd name="T21" fmla="*/ 2147483647 h 1840"/>
              <a:gd name="T22" fmla="*/ 2147483647 w 1249"/>
              <a:gd name="T23" fmla="*/ 2147483647 h 1840"/>
              <a:gd name="T24" fmla="*/ 2147483647 w 1249"/>
              <a:gd name="T25" fmla="*/ 2147483647 h 1840"/>
              <a:gd name="T26" fmla="*/ 2147483647 w 1249"/>
              <a:gd name="T27" fmla="*/ 2147483647 h 1840"/>
              <a:gd name="T28" fmla="*/ 2147483647 w 1249"/>
              <a:gd name="T29" fmla="*/ 2147483647 h 1840"/>
              <a:gd name="T30" fmla="*/ 2147483647 w 1249"/>
              <a:gd name="T31" fmla="*/ 2147483647 h 1840"/>
              <a:gd name="T32" fmla="*/ 2147483647 w 1249"/>
              <a:gd name="T33" fmla="*/ 2147483647 h 1840"/>
              <a:gd name="T34" fmla="*/ 2147483647 w 1249"/>
              <a:gd name="T35" fmla="*/ 2147483647 h 1840"/>
              <a:gd name="T36" fmla="*/ 2147483647 w 1249"/>
              <a:gd name="T37" fmla="*/ 2147483647 h 1840"/>
              <a:gd name="T38" fmla="*/ 2147483647 w 1249"/>
              <a:gd name="T39" fmla="*/ 2147483647 h 1840"/>
              <a:gd name="T40" fmla="*/ 2147483647 w 1249"/>
              <a:gd name="T41" fmla="*/ 2147483647 h 1840"/>
              <a:gd name="T42" fmla="*/ 2147483647 w 1249"/>
              <a:gd name="T43" fmla="*/ 2147483647 h 1840"/>
              <a:gd name="T44" fmla="*/ 2147483647 w 1249"/>
              <a:gd name="T45" fmla="*/ 2147483647 h 1840"/>
              <a:gd name="T46" fmla="*/ 2147483647 w 1249"/>
              <a:gd name="T47" fmla="*/ 2147483647 h 1840"/>
              <a:gd name="T48" fmla="*/ 2147483647 w 1249"/>
              <a:gd name="T49" fmla="*/ 2147483647 h 1840"/>
              <a:gd name="T50" fmla="*/ 2147483647 w 1249"/>
              <a:gd name="T51" fmla="*/ 2147483647 h 1840"/>
              <a:gd name="T52" fmla="*/ 2147483647 w 1249"/>
              <a:gd name="T53" fmla="*/ 2147483647 h 1840"/>
              <a:gd name="T54" fmla="*/ 2147483647 w 1249"/>
              <a:gd name="T55" fmla="*/ 2147483647 h 1840"/>
              <a:gd name="T56" fmla="*/ 2147483647 w 1249"/>
              <a:gd name="T57" fmla="*/ 2147483647 h 1840"/>
              <a:gd name="T58" fmla="*/ 2147483647 w 1249"/>
              <a:gd name="T59" fmla="*/ 2147483647 h 1840"/>
              <a:gd name="T60" fmla="*/ 2147483647 w 1249"/>
              <a:gd name="T61" fmla="*/ 2147483647 h 1840"/>
              <a:gd name="T62" fmla="*/ 2147483647 w 1249"/>
              <a:gd name="T63" fmla="*/ 2147483647 h 1840"/>
              <a:gd name="T64" fmla="*/ 2147483647 w 1249"/>
              <a:gd name="T65" fmla="*/ 2147483647 h 1840"/>
              <a:gd name="T66" fmla="*/ 2147483647 w 1249"/>
              <a:gd name="T67" fmla="*/ 2147483647 h 1840"/>
              <a:gd name="T68" fmla="*/ 2147483647 w 1249"/>
              <a:gd name="T69" fmla="*/ 2147483647 h 1840"/>
              <a:gd name="T70" fmla="*/ 2147483647 w 1249"/>
              <a:gd name="T71" fmla="*/ 2147483647 h 1840"/>
              <a:gd name="T72" fmla="*/ 2147483647 w 1249"/>
              <a:gd name="T73" fmla="*/ 2147483647 h 1840"/>
              <a:gd name="T74" fmla="*/ 2147483647 w 1249"/>
              <a:gd name="T75" fmla="*/ 2147483647 h 1840"/>
              <a:gd name="T76" fmla="*/ 2147483647 w 1249"/>
              <a:gd name="T77" fmla="*/ 2147483647 h 1840"/>
              <a:gd name="T78" fmla="*/ 0 w 1249"/>
              <a:gd name="T79" fmla="*/ 2147483647 h 18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9" h="1840">
                <a:moveTo>
                  <a:pt x="0" y="1277"/>
                </a:moveTo>
                <a:lnTo>
                  <a:pt x="24" y="1238"/>
                </a:lnTo>
                <a:lnTo>
                  <a:pt x="61" y="1237"/>
                </a:lnTo>
                <a:lnTo>
                  <a:pt x="78" y="1163"/>
                </a:lnTo>
                <a:lnTo>
                  <a:pt x="61" y="1155"/>
                </a:lnTo>
                <a:lnTo>
                  <a:pt x="42" y="1128"/>
                </a:lnTo>
                <a:lnTo>
                  <a:pt x="53" y="1045"/>
                </a:lnTo>
                <a:lnTo>
                  <a:pt x="70" y="1031"/>
                </a:lnTo>
                <a:lnTo>
                  <a:pt x="106" y="959"/>
                </a:lnTo>
                <a:lnTo>
                  <a:pt x="116" y="881"/>
                </a:lnTo>
                <a:lnTo>
                  <a:pt x="125" y="872"/>
                </a:lnTo>
                <a:lnTo>
                  <a:pt x="133" y="848"/>
                </a:lnTo>
                <a:lnTo>
                  <a:pt x="171" y="828"/>
                </a:lnTo>
                <a:lnTo>
                  <a:pt x="191" y="809"/>
                </a:lnTo>
                <a:lnTo>
                  <a:pt x="198" y="794"/>
                </a:lnTo>
                <a:lnTo>
                  <a:pt x="158" y="742"/>
                </a:lnTo>
                <a:lnTo>
                  <a:pt x="159" y="726"/>
                </a:lnTo>
                <a:lnTo>
                  <a:pt x="146" y="654"/>
                </a:lnTo>
                <a:lnTo>
                  <a:pt x="127" y="610"/>
                </a:lnTo>
                <a:lnTo>
                  <a:pt x="131" y="569"/>
                </a:lnTo>
                <a:lnTo>
                  <a:pt x="150" y="498"/>
                </a:lnTo>
                <a:lnTo>
                  <a:pt x="148" y="345"/>
                </a:lnTo>
                <a:lnTo>
                  <a:pt x="159" y="309"/>
                </a:lnTo>
                <a:lnTo>
                  <a:pt x="152" y="243"/>
                </a:lnTo>
                <a:lnTo>
                  <a:pt x="200" y="237"/>
                </a:lnTo>
                <a:lnTo>
                  <a:pt x="243" y="282"/>
                </a:lnTo>
                <a:lnTo>
                  <a:pt x="286" y="240"/>
                </a:lnTo>
                <a:lnTo>
                  <a:pt x="311" y="47"/>
                </a:lnTo>
                <a:lnTo>
                  <a:pt x="318" y="0"/>
                </a:lnTo>
                <a:lnTo>
                  <a:pt x="378" y="13"/>
                </a:lnTo>
                <a:lnTo>
                  <a:pt x="439" y="24"/>
                </a:lnTo>
                <a:lnTo>
                  <a:pt x="531" y="41"/>
                </a:lnTo>
                <a:lnTo>
                  <a:pt x="535" y="43"/>
                </a:lnTo>
                <a:lnTo>
                  <a:pt x="558" y="47"/>
                </a:lnTo>
                <a:lnTo>
                  <a:pt x="598" y="53"/>
                </a:lnTo>
                <a:lnTo>
                  <a:pt x="745" y="78"/>
                </a:lnTo>
                <a:lnTo>
                  <a:pt x="791" y="87"/>
                </a:lnTo>
                <a:lnTo>
                  <a:pt x="807" y="89"/>
                </a:lnTo>
                <a:lnTo>
                  <a:pt x="837" y="94"/>
                </a:lnTo>
                <a:lnTo>
                  <a:pt x="884" y="101"/>
                </a:lnTo>
                <a:lnTo>
                  <a:pt x="931" y="108"/>
                </a:lnTo>
                <a:lnTo>
                  <a:pt x="979" y="115"/>
                </a:lnTo>
                <a:lnTo>
                  <a:pt x="983" y="118"/>
                </a:lnTo>
                <a:lnTo>
                  <a:pt x="1070" y="131"/>
                </a:lnTo>
                <a:lnTo>
                  <a:pt x="1140" y="142"/>
                </a:lnTo>
                <a:lnTo>
                  <a:pt x="1164" y="145"/>
                </a:lnTo>
                <a:lnTo>
                  <a:pt x="1249" y="156"/>
                </a:lnTo>
                <a:lnTo>
                  <a:pt x="1242" y="230"/>
                </a:lnTo>
                <a:lnTo>
                  <a:pt x="1235" y="305"/>
                </a:lnTo>
                <a:lnTo>
                  <a:pt x="1222" y="453"/>
                </a:lnTo>
                <a:lnTo>
                  <a:pt x="1210" y="592"/>
                </a:lnTo>
                <a:lnTo>
                  <a:pt x="1209" y="601"/>
                </a:lnTo>
                <a:lnTo>
                  <a:pt x="1195" y="763"/>
                </a:lnTo>
                <a:lnTo>
                  <a:pt x="1190" y="816"/>
                </a:lnTo>
                <a:lnTo>
                  <a:pt x="1190" y="820"/>
                </a:lnTo>
                <a:lnTo>
                  <a:pt x="1185" y="875"/>
                </a:lnTo>
                <a:lnTo>
                  <a:pt x="1180" y="936"/>
                </a:lnTo>
                <a:lnTo>
                  <a:pt x="1170" y="1048"/>
                </a:lnTo>
                <a:lnTo>
                  <a:pt x="1164" y="1115"/>
                </a:lnTo>
                <a:lnTo>
                  <a:pt x="1164" y="1121"/>
                </a:lnTo>
                <a:lnTo>
                  <a:pt x="1163" y="1122"/>
                </a:lnTo>
                <a:lnTo>
                  <a:pt x="1149" y="1284"/>
                </a:lnTo>
                <a:lnTo>
                  <a:pt x="1147" y="1301"/>
                </a:lnTo>
                <a:lnTo>
                  <a:pt x="1143" y="1345"/>
                </a:lnTo>
                <a:lnTo>
                  <a:pt x="1138" y="1411"/>
                </a:lnTo>
                <a:lnTo>
                  <a:pt x="1137" y="1420"/>
                </a:lnTo>
                <a:lnTo>
                  <a:pt x="1130" y="1494"/>
                </a:lnTo>
                <a:lnTo>
                  <a:pt x="1129" y="1515"/>
                </a:lnTo>
                <a:lnTo>
                  <a:pt x="1105" y="1777"/>
                </a:lnTo>
                <a:lnTo>
                  <a:pt x="1105" y="1783"/>
                </a:lnTo>
                <a:lnTo>
                  <a:pt x="1099" y="1840"/>
                </a:lnTo>
                <a:lnTo>
                  <a:pt x="818" y="1799"/>
                </a:lnTo>
                <a:lnTo>
                  <a:pt x="694" y="1779"/>
                </a:lnTo>
                <a:lnTo>
                  <a:pt x="645" y="1746"/>
                </a:lnTo>
                <a:lnTo>
                  <a:pt x="639" y="1743"/>
                </a:lnTo>
                <a:lnTo>
                  <a:pt x="614" y="1726"/>
                </a:lnTo>
                <a:lnTo>
                  <a:pt x="613" y="1725"/>
                </a:lnTo>
                <a:lnTo>
                  <a:pt x="270" y="1492"/>
                </a:lnTo>
                <a:lnTo>
                  <a:pt x="24" y="1321"/>
                </a:lnTo>
                <a:lnTo>
                  <a:pt x="0" y="127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8" name="Freeform 38"/>
          <p:cNvSpPr>
            <a:spLocks noChangeAspect="1"/>
          </p:cNvSpPr>
          <p:nvPr/>
        </p:nvSpPr>
        <p:spPr bwMode="auto">
          <a:xfrm>
            <a:off x="2133600" y="2716551"/>
            <a:ext cx="1219664" cy="1963267"/>
          </a:xfrm>
          <a:custGeom>
            <a:avLst/>
            <a:gdLst>
              <a:gd name="T0" fmla="*/ 2147483647 w 1576"/>
              <a:gd name="T1" fmla="*/ 2147483647 h 3170"/>
              <a:gd name="T2" fmla="*/ 2147483647 w 1576"/>
              <a:gd name="T3" fmla="*/ 2147483647 h 3170"/>
              <a:gd name="T4" fmla="*/ 2147483647 w 1576"/>
              <a:gd name="T5" fmla="*/ 2147483647 h 3170"/>
              <a:gd name="T6" fmla="*/ 2147483647 w 1576"/>
              <a:gd name="T7" fmla="*/ 2147483647 h 3170"/>
              <a:gd name="T8" fmla="*/ 2147483647 w 1576"/>
              <a:gd name="T9" fmla="*/ 2147483647 h 3170"/>
              <a:gd name="T10" fmla="*/ 2147483647 w 1576"/>
              <a:gd name="T11" fmla="*/ 2147483647 h 3170"/>
              <a:gd name="T12" fmla="*/ 2147483647 w 1576"/>
              <a:gd name="T13" fmla="*/ 2147483647 h 3170"/>
              <a:gd name="T14" fmla="*/ 2147483647 w 1576"/>
              <a:gd name="T15" fmla="*/ 2147483647 h 3170"/>
              <a:gd name="T16" fmla="*/ 2147483647 w 1576"/>
              <a:gd name="T17" fmla="*/ 2147483647 h 3170"/>
              <a:gd name="T18" fmla="*/ 2147483647 w 1576"/>
              <a:gd name="T19" fmla="*/ 2147483647 h 3170"/>
              <a:gd name="T20" fmla="*/ 2147483647 w 1576"/>
              <a:gd name="T21" fmla="*/ 2147483647 h 3170"/>
              <a:gd name="T22" fmla="*/ 2147483647 w 1576"/>
              <a:gd name="T23" fmla="*/ 2147483647 h 3170"/>
              <a:gd name="T24" fmla="*/ 2147483647 w 1576"/>
              <a:gd name="T25" fmla="*/ 2147483647 h 3170"/>
              <a:gd name="T26" fmla="*/ 2147483647 w 1576"/>
              <a:gd name="T27" fmla="*/ 2147483647 h 3170"/>
              <a:gd name="T28" fmla="*/ 2147483647 w 1576"/>
              <a:gd name="T29" fmla="*/ 2147483647 h 3170"/>
              <a:gd name="T30" fmla="*/ 2147483647 w 1576"/>
              <a:gd name="T31" fmla="*/ 2147483647 h 3170"/>
              <a:gd name="T32" fmla="*/ 2147483647 w 1576"/>
              <a:gd name="T33" fmla="*/ 2147483647 h 3170"/>
              <a:gd name="T34" fmla="*/ 2147483647 w 1576"/>
              <a:gd name="T35" fmla="*/ 2147483647 h 3170"/>
              <a:gd name="T36" fmla="*/ 2147483647 w 1576"/>
              <a:gd name="T37" fmla="*/ 2147483647 h 3170"/>
              <a:gd name="T38" fmla="*/ 2147483647 w 1576"/>
              <a:gd name="T39" fmla="*/ 2147483647 h 3170"/>
              <a:gd name="T40" fmla="*/ 2147483647 w 1576"/>
              <a:gd name="T41" fmla="*/ 2147483647 h 3170"/>
              <a:gd name="T42" fmla="*/ 2147483647 w 1576"/>
              <a:gd name="T43" fmla="*/ 2147483647 h 3170"/>
              <a:gd name="T44" fmla="*/ 2147483647 w 1576"/>
              <a:gd name="T45" fmla="*/ 2147483647 h 3170"/>
              <a:gd name="T46" fmla="*/ 2147483647 w 1576"/>
              <a:gd name="T47" fmla="*/ 2147483647 h 3170"/>
              <a:gd name="T48" fmla="*/ 2147483647 w 1576"/>
              <a:gd name="T49" fmla="*/ 2147483647 h 3170"/>
              <a:gd name="T50" fmla="*/ 2147483647 w 1576"/>
              <a:gd name="T51" fmla="*/ 2147483647 h 3170"/>
              <a:gd name="T52" fmla="*/ 2147483647 w 1576"/>
              <a:gd name="T53" fmla="*/ 2147483647 h 3170"/>
              <a:gd name="T54" fmla="*/ 2147483647 w 1576"/>
              <a:gd name="T55" fmla="*/ 2147483647 h 3170"/>
              <a:gd name="T56" fmla="*/ 2147483647 w 1576"/>
              <a:gd name="T57" fmla="*/ 2147483647 h 3170"/>
              <a:gd name="T58" fmla="*/ 2147483647 w 1576"/>
              <a:gd name="T59" fmla="*/ 2147483647 h 3170"/>
              <a:gd name="T60" fmla="*/ 2147483647 w 1576"/>
              <a:gd name="T61" fmla="*/ 2147483647 h 3170"/>
              <a:gd name="T62" fmla="*/ 2147483647 w 1576"/>
              <a:gd name="T63" fmla="*/ 2147483647 h 3170"/>
              <a:gd name="T64" fmla="*/ 0 w 1576"/>
              <a:gd name="T65" fmla="*/ 2147483647 h 3170"/>
              <a:gd name="T66" fmla="*/ 2147483647 w 1576"/>
              <a:gd name="T67" fmla="*/ 2147483647 h 3170"/>
              <a:gd name="T68" fmla="*/ 2147483647 w 1576"/>
              <a:gd name="T69" fmla="*/ 2147483647 h 3170"/>
              <a:gd name="T70" fmla="*/ 2147483647 w 1576"/>
              <a:gd name="T71" fmla="*/ 2147483647 h 3170"/>
              <a:gd name="T72" fmla="*/ 2147483647 w 1576"/>
              <a:gd name="T73" fmla="*/ 2147483647 h 3170"/>
              <a:gd name="T74" fmla="*/ 2147483647 w 1576"/>
              <a:gd name="T75" fmla="*/ 2147483647 h 3170"/>
              <a:gd name="T76" fmla="*/ 2147483647 w 1576"/>
              <a:gd name="T77" fmla="*/ 2147483647 h 3170"/>
              <a:gd name="T78" fmla="*/ 2147483647 w 1576"/>
              <a:gd name="T79" fmla="*/ 2147483647 h 3170"/>
              <a:gd name="T80" fmla="*/ 2147483647 w 1576"/>
              <a:gd name="T81" fmla="*/ 2147483647 h 3170"/>
              <a:gd name="T82" fmla="*/ 2147483647 w 1576"/>
              <a:gd name="T83" fmla="*/ 2147483647 h 3170"/>
              <a:gd name="T84" fmla="*/ 2147483647 w 1576"/>
              <a:gd name="T85" fmla="*/ 2147483647 h 3170"/>
              <a:gd name="T86" fmla="*/ 2147483647 w 1576"/>
              <a:gd name="T87" fmla="*/ 2147483647 h 3170"/>
              <a:gd name="T88" fmla="*/ 2147483647 w 1576"/>
              <a:gd name="T89" fmla="*/ 2147483647 h 3170"/>
              <a:gd name="T90" fmla="*/ 2147483647 w 1576"/>
              <a:gd name="T91" fmla="*/ 2147483647 h 3170"/>
              <a:gd name="T92" fmla="*/ 2147483647 w 1576"/>
              <a:gd name="T93" fmla="*/ 2147483647 h 3170"/>
              <a:gd name="T94" fmla="*/ 2147483647 w 1576"/>
              <a:gd name="T95" fmla="*/ 2147483647 h 3170"/>
              <a:gd name="T96" fmla="*/ 2147483647 w 1576"/>
              <a:gd name="T97" fmla="*/ 2147483647 h 3170"/>
              <a:gd name="T98" fmla="*/ 2147483647 w 1576"/>
              <a:gd name="T99" fmla="*/ 2147483647 h 3170"/>
              <a:gd name="T100" fmla="*/ 2147483647 w 1576"/>
              <a:gd name="T101" fmla="*/ 2147483647 h 3170"/>
              <a:gd name="T102" fmla="*/ 2147483647 w 1576"/>
              <a:gd name="T103" fmla="*/ 2147483647 h 3170"/>
              <a:gd name="T104" fmla="*/ 2147483647 w 1576"/>
              <a:gd name="T105" fmla="*/ 2147483647 h 3170"/>
              <a:gd name="T106" fmla="*/ 2147483647 w 1576"/>
              <a:gd name="T107" fmla="*/ 2147483647 h 3170"/>
              <a:gd name="T108" fmla="*/ 2147483647 w 1576"/>
              <a:gd name="T109" fmla="*/ 2147483647 h 3170"/>
              <a:gd name="T110" fmla="*/ 2147483647 w 1576"/>
              <a:gd name="T111" fmla="*/ 2147483647 h 3170"/>
              <a:gd name="T112" fmla="*/ 2147483647 w 1576"/>
              <a:gd name="T113" fmla="*/ 2147483647 h 3170"/>
              <a:gd name="T114" fmla="*/ 2147483647 w 1576"/>
              <a:gd name="T115" fmla="*/ 2147483647 h 3170"/>
              <a:gd name="T116" fmla="*/ 2147483647 w 1576"/>
              <a:gd name="T117" fmla="*/ 2147483647 h 31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76" h="3170">
                <a:moveTo>
                  <a:pt x="1397" y="3170"/>
                </a:moveTo>
                <a:lnTo>
                  <a:pt x="1402" y="3170"/>
                </a:lnTo>
                <a:lnTo>
                  <a:pt x="1439" y="3169"/>
                </a:lnTo>
                <a:lnTo>
                  <a:pt x="1456" y="3095"/>
                </a:lnTo>
                <a:lnTo>
                  <a:pt x="1439" y="3087"/>
                </a:lnTo>
                <a:lnTo>
                  <a:pt x="1420" y="3060"/>
                </a:lnTo>
                <a:lnTo>
                  <a:pt x="1431" y="2977"/>
                </a:lnTo>
                <a:lnTo>
                  <a:pt x="1448" y="2963"/>
                </a:lnTo>
                <a:lnTo>
                  <a:pt x="1484" y="2891"/>
                </a:lnTo>
                <a:lnTo>
                  <a:pt x="1494" y="2813"/>
                </a:lnTo>
                <a:lnTo>
                  <a:pt x="1503" y="2804"/>
                </a:lnTo>
                <a:lnTo>
                  <a:pt x="1511" y="2780"/>
                </a:lnTo>
                <a:lnTo>
                  <a:pt x="1549" y="2760"/>
                </a:lnTo>
                <a:lnTo>
                  <a:pt x="1569" y="2741"/>
                </a:lnTo>
                <a:lnTo>
                  <a:pt x="1576" y="2726"/>
                </a:lnTo>
                <a:lnTo>
                  <a:pt x="1536" y="2674"/>
                </a:lnTo>
                <a:lnTo>
                  <a:pt x="1537" y="2658"/>
                </a:lnTo>
                <a:lnTo>
                  <a:pt x="1524" y="2586"/>
                </a:lnTo>
                <a:lnTo>
                  <a:pt x="1505" y="2542"/>
                </a:lnTo>
                <a:lnTo>
                  <a:pt x="1509" y="2501"/>
                </a:lnTo>
                <a:lnTo>
                  <a:pt x="1463" y="2420"/>
                </a:lnTo>
                <a:lnTo>
                  <a:pt x="1412" y="2331"/>
                </a:lnTo>
                <a:lnTo>
                  <a:pt x="1353" y="2227"/>
                </a:lnTo>
                <a:lnTo>
                  <a:pt x="1334" y="2194"/>
                </a:lnTo>
                <a:lnTo>
                  <a:pt x="1312" y="2156"/>
                </a:lnTo>
                <a:lnTo>
                  <a:pt x="1311" y="2155"/>
                </a:lnTo>
                <a:lnTo>
                  <a:pt x="1257" y="2060"/>
                </a:lnTo>
                <a:lnTo>
                  <a:pt x="1213" y="1982"/>
                </a:lnTo>
                <a:lnTo>
                  <a:pt x="1118" y="1816"/>
                </a:lnTo>
                <a:lnTo>
                  <a:pt x="1062" y="1718"/>
                </a:lnTo>
                <a:lnTo>
                  <a:pt x="1051" y="1700"/>
                </a:lnTo>
                <a:lnTo>
                  <a:pt x="1018" y="1641"/>
                </a:lnTo>
                <a:lnTo>
                  <a:pt x="1011" y="1629"/>
                </a:lnTo>
                <a:lnTo>
                  <a:pt x="986" y="1586"/>
                </a:lnTo>
                <a:lnTo>
                  <a:pt x="930" y="1488"/>
                </a:lnTo>
                <a:lnTo>
                  <a:pt x="883" y="1404"/>
                </a:lnTo>
                <a:lnTo>
                  <a:pt x="858" y="1361"/>
                </a:lnTo>
                <a:lnTo>
                  <a:pt x="824" y="1302"/>
                </a:lnTo>
                <a:lnTo>
                  <a:pt x="810" y="1278"/>
                </a:lnTo>
                <a:lnTo>
                  <a:pt x="806" y="1271"/>
                </a:lnTo>
                <a:lnTo>
                  <a:pt x="799" y="1258"/>
                </a:lnTo>
                <a:lnTo>
                  <a:pt x="774" y="1216"/>
                </a:lnTo>
                <a:lnTo>
                  <a:pt x="762" y="1195"/>
                </a:lnTo>
                <a:lnTo>
                  <a:pt x="754" y="1180"/>
                </a:lnTo>
                <a:lnTo>
                  <a:pt x="726" y="1131"/>
                </a:lnTo>
                <a:lnTo>
                  <a:pt x="717" y="1114"/>
                </a:lnTo>
                <a:lnTo>
                  <a:pt x="711" y="1105"/>
                </a:lnTo>
                <a:lnTo>
                  <a:pt x="702" y="1090"/>
                </a:lnTo>
                <a:lnTo>
                  <a:pt x="705" y="1070"/>
                </a:lnTo>
                <a:lnTo>
                  <a:pt x="707" y="1057"/>
                </a:lnTo>
                <a:lnTo>
                  <a:pt x="709" y="1054"/>
                </a:lnTo>
                <a:lnTo>
                  <a:pt x="710" y="1041"/>
                </a:lnTo>
                <a:lnTo>
                  <a:pt x="714" y="1017"/>
                </a:lnTo>
                <a:lnTo>
                  <a:pt x="718" y="997"/>
                </a:lnTo>
                <a:lnTo>
                  <a:pt x="721" y="980"/>
                </a:lnTo>
                <a:lnTo>
                  <a:pt x="725" y="961"/>
                </a:lnTo>
                <a:lnTo>
                  <a:pt x="728" y="945"/>
                </a:lnTo>
                <a:lnTo>
                  <a:pt x="735" y="908"/>
                </a:lnTo>
                <a:lnTo>
                  <a:pt x="739" y="880"/>
                </a:lnTo>
                <a:lnTo>
                  <a:pt x="752" y="812"/>
                </a:lnTo>
                <a:lnTo>
                  <a:pt x="781" y="653"/>
                </a:lnTo>
                <a:lnTo>
                  <a:pt x="816" y="454"/>
                </a:lnTo>
                <a:lnTo>
                  <a:pt x="824" y="406"/>
                </a:lnTo>
                <a:lnTo>
                  <a:pt x="846" y="284"/>
                </a:lnTo>
                <a:lnTo>
                  <a:pt x="857" y="217"/>
                </a:lnTo>
                <a:lnTo>
                  <a:pt x="822" y="209"/>
                </a:lnTo>
                <a:lnTo>
                  <a:pt x="814" y="206"/>
                </a:lnTo>
                <a:lnTo>
                  <a:pt x="706" y="176"/>
                </a:lnTo>
                <a:lnTo>
                  <a:pt x="673" y="166"/>
                </a:lnTo>
                <a:lnTo>
                  <a:pt x="634" y="155"/>
                </a:lnTo>
                <a:lnTo>
                  <a:pt x="609" y="146"/>
                </a:lnTo>
                <a:lnTo>
                  <a:pt x="515" y="117"/>
                </a:lnTo>
                <a:lnTo>
                  <a:pt x="486" y="107"/>
                </a:lnTo>
                <a:lnTo>
                  <a:pt x="466" y="101"/>
                </a:lnTo>
                <a:lnTo>
                  <a:pt x="337" y="63"/>
                </a:lnTo>
                <a:lnTo>
                  <a:pt x="320" y="56"/>
                </a:lnTo>
                <a:lnTo>
                  <a:pt x="305" y="53"/>
                </a:lnTo>
                <a:lnTo>
                  <a:pt x="284" y="47"/>
                </a:lnTo>
                <a:lnTo>
                  <a:pt x="271" y="43"/>
                </a:lnTo>
                <a:lnTo>
                  <a:pt x="256" y="39"/>
                </a:lnTo>
                <a:lnTo>
                  <a:pt x="238" y="33"/>
                </a:lnTo>
                <a:lnTo>
                  <a:pt x="232" y="32"/>
                </a:lnTo>
                <a:lnTo>
                  <a:pt x="204" y="23"/>
                </a:lnTo>
                <a:lnTo>
                  <a:pt x="174" y="13"/>
                </a:lnTo>
                <a:lnTo>
                  <a:pt x="152" y="6"/>
                </a:lnTo>
                <a:lnTo>
                  <a:pt x="137" y="0"/>
                </a:lnTo>
                <a:lnTo>
                  <a:pt x="116" y="64"/>
                </a:lnTo>
                <a:lnTo>
                  <a:pt x="131" y="88"/>
                </a:lnTo>
                <a:lnTo>
                  <a:pt x="129" y="162"/>
                </a:lnTo>
                <a:lnTo>
                  <a:pt x="123" y="188"/>
                </a:lnTo>
                <a:lnTo>
                  <a:pt x="97" y="251"/>
                </a:lnTo>
                <a:lnTo>
                  <a:pt x="89" y="251"/>
                </a:lnTo>
                <a:lnTo>
                  <a:pt x="89" y="278"/>
                </a:lnTo>
                <a:lnTo>
                  <a:pt x="94" y="278"/>
                </a:lnTo>
                <a:lnTo>
                  <a:pt x="94" y="294"/>
                </a:lnTo>
                <a:lnTo>
                  <a:pt x="78" y="327"/>
                </a:lnTo>
                <a:lnTo>
                  <a:pt x="15" y="422"/>
                </a:lnTo>
                <a:lnTo>
                  <a:pt x="11" y="460"/>
                </a:lnTo>
                <a:lnTo>
                  <a:pt x="0" y="490"/>
                </a:lnTo>
                <a:lnTo>
                  <a:pt x="36" y="549"/>
                </a:lnTo>
                <a:lnTo>
                  <a:pt x="48" y="586"/>
                </a:lnTo>
                <a:lnTo>
                  <a:pt x="65" y="670"/>
                </a:lnTo>
                <a:lnTo>
                  <a:pt x="66" y="710"/>
                </a:lnTo>
                <a:lnTo>
                  <a:pt x="44" y="779"/>
                </a:lnTo>
                <a:lnTo>
                  <a:pt x="43" y="932"/>
                </a:lnTo>
                <a:lnTo>
                  <a:pt x="58" y="970"/>
                </a:lnTo>
                <a:lnTo>
                  <a:pt x="95" y="1063"/>
                </a:lnTo>
                <a:lnTo>
                  <a:pt x="112" y="1091"/>
                </a:lnTo>
                <a:lnTo>
                  <a:pt x="116" y="1134"/>
                </a:lnTo>
                <a:lnTo>
                  <a:pt x="126" y="1138"/>
                </a:lnTo>
                <a:lnTo>
                  <a:pt x="130" y="1153"/>
                </a:lnTo>
                <a:lnTo>
                  <a:pt x="124" y="1155"/>
                </a:lnTo>
                <a:lnTo>
                  <a:pt x="124" y="1189"/>
                </a:lnTo>
                <a:lnTo>
                  <a:pt x="115" y="1229"/>
                </a:lnTo>
                <a:lnTo>
                  <a:pt x="124" y="1220"/>
                </a:lnTo>
                <a:lnTo>
                  <a:pt x="135" y="1226"/>
                </a:lnTo>
                <a:lnTo>
                  <a:pt x="150" y="1257"/>
                </a:lnTo>
                <a:lnTo>
                  <a:pt x="168" y="1274"/>
                </a:lnTo>
                <a:lnTo>
                  <a:pt x="183" y="1304"/>
                </a:lnTo>
                <a:lnTo>
                  <a:pt x="192" y="1304"/>
                </a:lnTo>
                <a:lnTo>
                  <a:pt x="190" y="1314"/>
                </a:lnTo>
                <a:lnTo>
                  <a:pt x="184" y="1314"/>
                </a:lnTo>
                <a:lnTo>
                  <a:pt x="182" y="1336"/>
                </a:lnTo>
                <a:lnTo>
                  <a:pt x="171" y="1397"/>
                </a:lnTo>
                <a:lnTo>
                  <a:pt x="175" y="1399"/>
                </a:lnTo>
                <a:lnTo>
                  <a:pt x="180" y="1439"/>
                </a:lnTo>
                <a:lnTo>
                  <a:pt x="171" y="1474"/>
                </a:lnTo>
                <a:lnTo>
                  <a:pt x="179" y="1514"/>
                </a:lnTo>
                <a:lnTo>
                  <a:pt x="186" y="1522"/>
                </a:lnTo>
                <a:lnTo>
                  <a:pt x="199" y="1558"/>
                </a:lnTo>
                <a:lnTo>
                  <a:pt x="222" y="1582"/>
                </a:lnTo>
                <a:lnTo>
                  <a:pt x="250" y="1587"/>
                </a:lnTo>
                <a:lnTo>
                  <a:pt x="259" y="1623"/>
                </a:lnTo>
                <a:lnTo>
                  <a:pt x="246" y="1678"/>
                </a:lnTo>
                <a:lnTo>
                  <a:pt x="233" y="1692"/>
                </a:lnTo>
                <a:lnTo>
                  <a:pt x="225" y="1678"/>
                </a:lnTo>
                <a:lnTo>
                  <a:pt x="212" y="1692"/>
                </a:lnTo>
                <a:lnTo>
                  <a:pt x="219" y="1796"/>
                </a:lnTo>
                <a:lnTo>
                  <a:pt x="234" y="1813"/>
                </a:lnTo>
                <a:lnTo>
                  <a:pt x="268" y="1888"/>
                </a:lnTo>
                <a:lnTo>
                  <a:pt x="271" y="1926"/>
                </a:lnTo>
                <a:lnTo>
                  <a:pt x="286" y="1956"/>
                </a:lnTo>
                <a:lnTo>
                  <a:pt x="289" y="1986"/>
                </a:lnTo>
                <a:lnTo>
                  <a:pt x="312" y="2016"/>
                </a:lnTo>
                <a:lnTo>
                  <a:pt x="326" y="2058"/>
                </a:lnTo>
                <a:lnTo>
                  <a:pt x="351" y="2085"/>
                </a:lnTo>
                <a:lnTo>
                  <a:pt x="353" y="2104"/>
                </a:lnTo>
                <a:lnTo>
                  <a:pt x="339" y="2139"/>
                </a:lnTo>
                <a:lnTo>
                  <a:pt x="362" y="2173"/>
                </a:lnTo>
                <a:lnTo>
                  <a:pt x="382" y="2189"/>
                </a:lnTo>
                <a:lnTo>
                  <a:pt x="371" y="2233"/>
                </a:lnTo>
                <a:lnTo>
                  <a:pt x="370" y="2263"/>
                </a:lnTo>
                <a:lnTo>
                  <a:pt x="353" y="2356"/>
                </a:lnTo>
                <a:lnTo>
                  <a:pt x="395" y="2397"/>
                </a:lnTo>
                <a:lnTo>
                  <a:pt x="466" y="2417"/>
                </a:lnTo>
                <a:lnTo>
                  <a:pt x="488" y="2438"/>
                </a:lnTo>
                <a:lnTo>
                  <a:pt x="536" y="2447"/>
                </a:lnTo>
                <a:lnTo>
                  <a:pt x="561" y="2468"/>
                </a:lnTo>
                <a:lnTo>
                  <a:pt x="594" y="2515"/>
                </a:lnTo>
                <a:lnTo>
                  <a:pt x="608" y="2556"/>
                </a:lnTo>
                <a:lnTo>
                  <a:pt x="646" y="2592"/>
                </a:lnTo>
                <a:lnTo>
                  <a:pt x="706" y="2609"/>
                </a:lnTo>
                <a:lnTo>
                  <a:pt x="729" y="2624"/>
                </a:lnTo>
                <a:lnTo>
                  <a:pt x="739" y="2661"/>
                </a:lnTo>
                <a:lnTo>
                  <a:pt x="741" y="2708"/>
                </a:lnTo>
                <a:lnTo>
                  <a:pt x="759" y="2724"/>
                </a:lnTo>
                <a:lnTo>
                  <a:pt x="789" y="2722"/>
                </a:lnTo>
                <a:lnTo>
                  <a:pt x="808" y="2752"/>
                </a:lnTo>
                <a:lnTo>
                  <a:pt x="829" y="2777"/>
                </a:lnTo>
                <a:lnTo>
                  <a:pt x="873" y="2848"/>
                </a:lnTo>
                <a:lnTo>
                  <a:pt x="889" y="2871"/>
                </a:lnTo>
                <a:lnTo>
                  <a:pt x="912" y="2938"/>
                </a:lnTo>
                <a:lnTo>
                  <a:pt x="911" y="3051"/>
                </a:lnTo>
                <a:lnTo>
                  <a:pt x="927" y="3094"/>
                </a:lnTo>
                <a:lnTo>
                  <a:pt x="926" y="3121"/>
                </a:lnTo>
                <a:lnTo>
                  <a:pt x="1128" y="3142"/>
                </a:lnTo>
                <a:lnTo>
                  <a:pt x="1397" y="317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59" name="Freeform 39"/>
          <p:cNvSpPr>
            <a:spLocks noChangeAspect="1"/>
          </p:cNvSpPr>
          <p:nvPr/>
        </p:nvSpPr>
        <p:spPr bwMode="auto">
          <a:xfrm>
            <a:off x="2493918" y="4288116"/>
            <a:ext cx="50749" cy="25374"/>
          </a:xfrm>
          <a:custGeom>
            <a:avLst/>
            <a:gdLst>
              <a:gd name="T0" fmla="*/ 0 w 68"/>
              <a:gd name="T1" fmla="*/ 0 h 43"/>
              <a:gd name="T2" fmla="*/ 2147483647 w 68"/>
              <a:gd name="T3" fmla="*/ 2147483647 h 43"/>
              <a:gd name="T4" fmla="*/ 2147483647 w 68"/>
              <a:gd name="T5" fmla="*/ 2147483647 h 43"/>
              <a:gd name="T6" fmla="*/ 2147483647 w 68"/>
              <a:gd name="T7" fmla="*/ 2147483647 h 43"/>
              <a:gd name="T8" fmla="*/ 2147483647 w 68"/>
              <a:gd name="T9" fmla="*/ 2147483647 h 43"/>
              <a:gd name="T10" fmla="*/ 2147483647 w 68"/>
              <a:gd name="T11" fmla="*/ 2147483647 h 43"/>
              <a:gd name="T12" fmla="*/ 0 w 68"/>
              <a:gd name="T13" fmla="*/ 0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" h="43">
                <a:moveTo>
                  <a:pt x="0" y="0"/>
                </a:moveTo>
                <a:lnTo>
                  <a:pt x="50" y="34"/>
                </a:lnTo>
                <a:lnTo>
                  <a:pt x="62" y="24"/>
                </a:lnTo>
                <a:lnTo>
                  <a:pt x="68" y="36"/>
                </a:lnTo>
                <a:lnTo>
                  <a:pt x="59" y="43"/>
                </a:lnTo>
                <a:lnTo>
                  <a:pt x="7" y="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0" name="Freeform 40"/>
          <p:cNvSpPr>
            <a:spLocks noChangeAspect="1"/>
          </p:cNvSpPr>
          <p:nvPr/>
        </p:nvSpPr>
        <p:spPr bwMode="auto">
          <a:xfrm>
            <a:off x="2446552" y="4291288"/>
            <a:ext cx="35524" cy="19030"/>
          </a:xfrm>
          <a:custGeom>
            <a:avLst/>
            <a:gdLst>
              <a:gd name="T0" fmla="*/ 0 w 45"/>
              <a:gd name="T1" fmla="*/ 1856429260 h 31"/>
              <a:gd name="T2" fmla="*/ 2147483647 w 45"/>
              <a:gd name="T3" fmla="*/ 2147483647 h 31"/>
              <a:gd name="T4" fmla="*/ 2147483647 w 45"/>
              <a:gd name="T5" fmla="*/ 2147483647 h 31"/>
              <a:gd name="T6" fmla="*/ 2147483647 w 45"/>
              <a:gd name="T7" fmla="*/ 2147483647 h 31"/>
              <a:gd name="T8" fmla="*/ 2147483647 w 45"/>
              <a:gd name="T9" fmla="*/ 0 h 31"/>
              <a:gd name="T10" fmla="*/ 0 w 45"/>
              <a:gd name="T11" fmla="*/ 185642926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" h="31">
                <a:moveTo>
                  <a:pt x="0" y="8"/>
                </a:moveTo>
                <a:lnTo>
                  <a:pt x="6" y="28"/>
                </a:lnTo>
                <a:lnTo>
                  <a:pt x="45" y="31"/>
                </a:lnTo>
                <a:lnTo>
                  <a:pt x="33" y="11"/>
                </a:lnTo>
                <a:lnTo>
                  <a:pt x="36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1" name="Freeform 41"/>
          <p:cNvSpPr>
            <a:spLocks noChangeAspect="1"/>
          </p:cNvSpPr>
          <p:nvPr/>
        </p:nvSpPr>
        <p:spPr bwMode="auto">
          <a:xfrm>
            <a:off x="2666465" y="4437186"/>
            <a:ext cx="32141" cy="31717"/>
          </a:xfrm>
          <a:custGeom>
            <a:avLst/>
            <a:gdLst>
              <a:gd name="T0" fmla="*/ 0 w 41"/>
              <a:gd name="T1" fmla="*/ 0 h 52"/>
              <a:gd name="T2" fmla="*/ 0 w 41"/>
              <a:gd name="T3" fmla="*/ 2147483647 h 52"/>
              <a:gd name="T4" fmla="*/ 2147483647 w 41"/>
              <a:gd name="T5" fmla="*/ 2147483647 h 52"/>
              <a:gd name="T6" fmla="*/ 2147483647 w 41"/>
              <a:gd name="T7" fmla="*/ 2147483647 h 52"/>
              <a:gd name="T8" fmla="*/ 2147483647 w 41"/>
              <a:gd name="T9" fmla="*/ 2147483647 h 52"/>
              <a:gd name="T10" fmla="*/ 2147483647 w 41"/>
              <a:gd name="T11" fmla="*/ 2147483647 h 52"/>
              <a:gd name="T12" fmla="*/ 0 w 4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52">
                <a:moveTo>
                  <a:pt x="0" y="0"/>
                </a:moveTo>
                <a:lnTo>
                  <a:pt x="0" y="13"/>
                </a:lnTo>
                <a:lnTo>
                  <a:pt x="12" y="18"/>
                </a:lnTo>
                <a:lnTo>
                  <a:pt x="21" y="52"/>
                </a:lnTo>
                <a:lnTo>
                  <a:pt x="41" y="48"/>
                </a:lnTo>
                <a:lnTo>
                  <a:pt x="36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2" name="Freeform 42"/>
          <p:cNvSpPr>
            <a:spLocks noChangeAspect="1"/>
          </p:cNvSpPr>
          <p:nvPr/>
        </p:nvSpPr>
        <p:spPr bwMode="auto">
          <a:xfrm>
            <a:off x="2647856" y="4516477"/>
            <a:ext cx="27066" cy="42817"/>
          </a:xfrm>
          <a:custGeom>
            <a:avLst/>
            <a:gdLst>
              <a:gd name="T0" fmla="*/ 0 w 34"/>
              <a:gd name="T1" fmla="*/ 0 h 69"/>
              <a:gd name="T2" fmla="*/ 2147483647 w 34"/>
              <a:gd name="T3" fmla="*/ 2147483647 h 69"/>
              <a:gd name="T4" fmla="*/ 2147483647 w 34"/>
              <a:gd name="T5" fmla="*/ 2147483647 h 69"/>
              <a:gd name="T6" fmla="*/ 0 w 34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69">
                <a:moveTo>
                  <a:pt x="0" y="0"/>
                </a:moveTo>
                <a:lnTo>
                  <a:pt x="16" y="68"/>
                </a:lnTo>
                <a:lnTo>
                  <a:pt x="34" y="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3" name="Freeform 43"/>
          <p:cNvSpPr>
            <a:spLocks noChangeAspect="1"/>
          </p:cNvSpPr>
          <p:nvPr/>
        </p:nvSpPr>
        <p:spPr bwMode="auto">
          <a:xfrm>
            <a:off x="4161864" y="3273180"/>
            <a:ext cx="1042043" cy="813534"/>
          </a:xfrm>
          <a:custGeom>
            <a:avLst/>
            <a:gdLst>
              <a:gd name="T0" fmla="*/ 2147483647 w 1347"/>
              <a:gd name="T1" fmla="*/ 2147483647 h 1312"/>
              <a:gd name="T2" fmla="*/ 2147483647 w 1347"/>
              <a:gd name="T3" fmla="*/ 2147483647 h 1312"/>
              <a:gd name="T4" fmla="*/ 2147483647 w 1347"/>
              <a:gd name="T5" fmla="*/ 2147483647 h 1312"/>
              <a:gd name="T6" fmla="*/ 2147483647 w 1347"/>
              <a:gd name="T7" fmla="*/ 2147483647 h 1312"/>
              <a:gd name="T8" fmla="*/ 2147483647 w 1347"/>
              <a:gd name="T9" fmla="*/ 2147483647 h 1312"/>
              <a:gd name="T10" fmla="*/ 2147483647 w 1347"/>
              <a:gd name="T11" fmla="*/ 2147483647 h 1312"/>
              <a:gd name="T12" fmla="*/ 2147483647 w 1347"/>
              <a:gd name="T13" fmla="*/ 2147483647 h 1312"/>
              <a:gd name="T14" fmla="*/ 2147483647 w 1347"/>
              <a:gd name="T15" fmla="*/ 2147483647 h 1312"/>
              <a:gd name="T16" fmla="*/ 2147483647 w 1347"/>
              <a:gd name="T17" fmla="*/ 2147483647 h 1312"/>
              <a:gd name="T18" fmla="*/ 2147483647 w 1347"/>
              <a:gd name="T19" fmla="*/ 2147483647 h 1312"/>
              <a:gd name="T20" fmla="*/ 2147483647 w 1347"/>
              <a:gd name="T21" fmla="*/ 2147483647 h 1312"/>
              <a:gd name="T22" fmla="*/ 2147483647 w 1347"/>
              <a:gd name="T23" fmla="*/ 2147483647 h 1312"/>
              <a:gd name="T24" fmla="*/ 2147483647 w 1347"/>
              <a:gd name="T25" fmla="*/ 2147483647 h 1312"/>
              <a:gd name="T26" fmla="*/ 2147483647 w 1347"/>
              <a:gd name="T27" fmla="*/ 2147483647 h 1312"/>
              <a:gd name="T28" fmla="*/ 2147483647 w 1347"/>
              <a:gd name="T29" fmla="*/ 2147483647 h 1312"/>
              <a:gd name="T30" fmla="*/ 2147483647 w 1347"/>
              <a:gd name="T31" fmla="*/ 2147483647 h 1312"/>
              <a:gd name="T32" fmla="*/ 2147483647 w 1347"/>
              <a:gd name="T33" fmla="*/ 2147483647 h 1312"/>
              <a:gd name="T34" fmla="*/ 2147483647 w 1347"/>
              <a:gd name="T35" fmla="*/ 2147483647 h 1312"/>
              <a:gd name="T36" fmla="*/ 2147483647 w 1347"/>
              <a:gd name="T37" fmla="*/ 2147483647 h 1312"/>
              <a:gd name="T38" fmla="*/ 2147483647 w 1347"/>
              <a:gd name="T39" fmla="*/ 2147483647 h 1312"/>
              <a:gd name="T40" fmla="*/ 2147483647 w 1347"/>
              <a:gd name="T41" fmla="*/ 2147483647 h 1312"/>
              <a:gd name="T42" fmla="*/ 2147483647 w 1347"/>
              <a:gd name="T43" fmla="*/ 2147483647 h 1312"/>
              <a:gd name="T44" fmla="*/ 2147483647 w 1347"/>
              <a:gd name="T45" fmla="*/ 2147483647 h 1312"/>
              <a:gd name="T46" fmla="*/ 2147483647 w 1347"/>
              <a:gd name="T47" fmla="*/ 2147483647 h 1312"/>
              <a:gd name="T48" fmla="*/ 2147483647 w 1347"/>
              <a:gd name="T49" fmla="*/ 2147483647 h 1312"/>
              <a:gd name="T50" fmla="*/ 0 w 1347"/>
              <a:gd name="T51" fmla="*/ 2147483647 h 1312"/>
              <a:gd name="T52" fmla="*/ 2147483647 w 1347"/>
              <a:gd name="T53" fmla="*/ 2147483647 h 1312"/>
              <a:gd name="T54" fmla="*/ 2147483647 w 1347"/>
              <a:gd name="T55" fmla="*/ 2147483647 h 1312"/>
              <a:gd name="T56" fmla="*/ 2147483647 w 1347"/>
              <a:gd name="T57" fmla="*/ 2147483647 h 1312"/>
              <a:gd name="T58" fmla="*/ 2147483647 w 1347"/>
              <a:gd name="T59" fmla="*/ 2147483647 h 1312"/>
              <a:gd name="T60" fmla="*/ 2147483647 w 1347"/>
              <a:gd name="T61" fmla="*/ 2147483647 h 1312"/>
              <a:gd name="T62" fmla="*/ 2147483647 w 1347"/>
              <a:gd name="T63" fmla="*/ 2147483647 h 1312"/>
              <a:gd name="T64" fmla="*/ 2147483647 w 1347"/>
              <a:gd name="T65" fmla="*/ 2147483647 h 1312"/>
              <a:gd name="T66" fmla="*/ 2147483647 w 1347"/>
              <a:gd name="T67" fmla="*/ 2147483647 h 1312"/>
              <a:gd name="T68" fmla="*/ 2147483647 w 1347"/>
              <a:gd name="T69" fmla="*/ 2147483647 h 1312"/>
              <a:gd name="T70" fmla="*/ 2147483647 w 1347"/>
              <a:gd name="T71" fmla="*/ 2147483647 h 1312"/>
              <a:gd name="T72" fmla="*/ 2147483647 w 1347"/>
              <a:gd name="T73" fmla="*/ 2147483647 h 1312"/>
              <a:gd name="T74" fmla="*/ 2147483647 w 1347"/>
              <a:gd name="T75" fmla="*/ 2147483647 h 1312"/>
              <a:gd name="T76" fmla="*/ 2147483647 w 1347"/>
              <a:gd name="T77" fmla="*/ 1195957104 h 1312"/>
              <a:gd name="T78" fmla="*/ 2147483647 w 1347"/>
              <a:gd name="T79" fmla="*/ 2147483647 h 1312"/>
              <a:gd name="T80" fmla="*/ 2147483647 w 1347"/>
              <a:gd name="T81" fmla="*/ 2147483647 h 1312"/>
              <a:gd name="T82" fmla="*/ 2147483647 w 1347"/>
              <a:gd name="T83" fmla="*/ 2147483647 h 1312"/>
              <a:gd name="T84" fmla="*/ 2147483647 w 1347"/>
              <a:gd name="T85" fmla="*/ 2147483647 h 1312"/>
              <a:gd name="T86" fmla="*/ 2147483647 w 1347"/>
              <a:gd name="T87" fmla="*/ 2147483647 h 1312"/>
              <a:gd name="T88" fmla="*/ 2147483647 w 1347"/>
              <a:gd name="T89" fmla="*/ 2147483647 h 1312"/>
              <a:gd name="T90" fmla="*/ 2147483647 w 1347"/>
              <a:gd name="T91" fmla="*/ 2147483647 h 1312"/>
              <a:gd name="T92" fmla="*/ 2147483647 w 1347"/>
              <a:gd name="T93" fmla="*/ 2147483647 h 1312"/>
              <a:gd name="T94" fmla="*/ 2147483647 w 1347"/>
              <a:gd name="T95" fmla="*/ 2147483647 h 1312"/>
              <a:gd name="T96" fmla="*/ 2147483647 w 1347"/>
              <a:gd name="T97" fmla="*/ 2147483647 h 1312"/>
              <a:gd name="T98" fmla="*/ 2147483647 w 1347"/>
              <a:gd name="T99" fmla="*/ 2147483647 h 1312"/>
              <a:gd name="T100" fmla="*/ 2147483647 w 1347"/>
              <a:gd name="T101" fmla="*/ 2147483647 h 1312"/>
              <a:gd name="T102" fmla="*/ 2147483647 w 1347"/>
              <a:gd name="T103" fmla="*/ 2147483647 h 1312"/>
              <a:gd name="T104" fmla="*/ 2147483647 w 1347"/>
              <a:gd name="T105" fmla="*/ 2147483647 h 1312"/>
              <a:gd name="T106" fmla="*/ 2147483647 w 1347"/>
              <a:gd name="T107" fmla="*/ 2147483647 h 1312"/>
              <a:gd name="T108" fmla="*/ 2147483647 w 1347"/>
              <a:gd name="T109" fmla="*/ 2147483647 h 1312"/>
              <a:gd name="T110" fmla="*/ 2147483647 w 1347"/>
              <a:gd name="T111" fmla="*/ 2147483647 h 1312"/>
              <a:gd name="T112" fmla="*/ 2147483647 w 1347"/>
              <a:gd name="T113" fmla="*/ 2147483647 h 13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47" h="1312">
                <a:moveTo>
                  <a:pt x="1334" y="540"/>
                </a:moveTo>
                <a:lnTo>
                  <a:pt x="1334" y="541"/>
                </a:lnTo>
                <a:lnTo>
                  <a:pt x="1332" y="563"/>
                </a:lnTo>
                <a:lnTo>
                  <a:pt x="1331" y="600"/>
                </a:lnTo>
                <a:lnTo>
                  <a:pt x="1330" y="672"/>
                </a:lnTo>
                <a:lnTo>
                  <a:pt x="1330" y="675"/>
                </a:lnTo>
                <a:lnTo>
                  <a:pt x="1329" y="689"/>
                </a:lnTo>
                <a:lnTo>
                  <a:pt x="1329" y="697"/>
                </a:lnTo>
                <a:lnTo>
                  <a:pt x="1329" y="712"/>
                </a:lnTo>
                <a:lnTo>
                  <a:pt x="1327" y="771"/>
                </a:lnTo>
                <a:lnTo>
                  <a:pt x="1326" y="802"/>
                </a:lnTo>
                <a:lnTo>
                  <a:pt x="1326" y="824"/>
                </a:lnTo>
                <a:lnTo>
                  <a:pt x="1326" y="826"/>
                </a:lnTo>
                <a:lnTo>
                  <a:pt x="1323" y="878"/>
                </a:lnTo>
                <a:lnTo>
                  <a:pt x="1323" y="899"/>
                </a:lnTo>
                <a:lnTo>
                  <a:pt x="1322" y="930"/>
                </a:lnTo>
                <a:lnTo>
                  <a:pt x="1322" y="931"/>
                </a:lnTo>
                <a:lnTo>
                  <a:pt x="1321" y="973"/>
                </a:lnTo>
                <a:lnTo>
                  <a:pt x="1320" y="1011"/>
                </a:lnTo>
                <a:lnTo>
                  <a:pt x="1318" y="1089"/>
                </a:lnTo>
                <a:lnTo>
                  <a:pt x="1316" y="1117"/>
                </a:lnTo>
                <a:lnTo>
                  <a:pt x="1316" y="1123"/>
                </a:lnTo>
                <a:lnTo>
                  <a:pt x="1315" y="1160"/>
                </a:lnTo>
                <a:lnTo>
                  <a:pt x="1314" y="1194"/>
                </a:lnTo>
                <a:lnTo>
                  <a:pt x="1313" y="1235"/>
                </a:lnTo>
                <a:lnTo>
                  <a:pt x="1311" y="1272"/>
                </a:lnTo>
                <a:lnTo>
                  <a:pt x="1310" y="1312"/>
                </a:lnTo>
                <a:lnTo>
                  <a:pt x="1201" y="1304"/>
                </a:lnTo>
                <a:lnTo>
                  <a:pt x="1176" y="1302"/>
                </a:lnTo>
                <a:lnTo>
                  <a:pt x="1130" y="1299"/>
                </a:lnTo>
                <a:lnTo>
                  <a:pt x="1114" y="1299"/>
                </a:lnTo>
                <a:lnTo>
                  <a:pt x="1072" y="1296"/>
                </a:lnTo>
                <a:lnTo>
                  <a:pt x="1060" y="1294"/>
                </a:lnTo>
                <a:lnTo>
                  <a:pt x="942" y="1287"/>
                </a:lnTo>
                <a:lnTo>
                  <a:pt x="873" y="1283"/>
                </a:lnTo>
                <a:lnTo>
                  <a:pt x="768" y="1275"/>
                </a:lnTo>
                <a:lnTo>
                  <a:pt x="727" y="1270"/>
                </a:lnTo>
                <a:lnTo>
                  <a:pt x="714" y="1269"/>
                </a:lnTo>
                <a:lnTo>
                  <a:pt x="621" y="1260"/>
                </a:lnTo>
                <a:lnTo>
                  <a:pt x="616" y="1260"/>
                </a:lnTo>
                <a:lnTo>
                  <a:pt x="592" y="1258"/>
                </a:lnTo>
                <a:lnTo>
                  <a:pt x="568" y="1256"/>
                </a:lnTo>
                <a:lnTo>
                  <a:pt x="480" y="1248"/>
                </a:lnTo>
                <a:lnTo>
                  <a:pt x="303" y="1226"/>
                </a:lnTo>
                <a:lnTo>
                  <a:pt x="298" y="1225"/>
                </a:lnTo>
                <a:lnTo>
                  <a:pt x="291" y="1225"/>
                </a:lnTo>
                <a:lnTo>
                  <a:pt x="289" y="1225"/>
                </a:lnTo>
                <a:lnTo>
                  <a:pt x="171" y="1211"/>
                </a:lnTo>
                <a:lnTo>
                  <a:pt x="124" y="1204"/>
                </a:lnTo>
                <a:lnTo>
                  <a:pt x="69" y="1198"/>
                </a:lnTo>
                <a:lnTo>
                  <a:pt x="54" y="1195"/>
                </a:lnTo>
                <a:lnTo>
                  <a:pt x="0" y="1188"/>
                </a:lnTo>
                <a:lnTo>
                  <a:pt x="12" y="1045"/>
                </a:lnTo>
                <a:lnTo>
                  <a:pt x="13" y="1039"/>
                </a:lnTo>
                <a:lnTo>
                  <a:pt x="20" y="965"/>
                </a:lnTo>
                <a:lnTo>
                  <a:pt x="24" y="926"/>
                </a:lnTo>
                <a:lnTo>
                  <a:pt x="26" y="890"/>
                </a:lnTo>
                <a:lnTo>
                  <a:pt x="30" y="845"/>
                </a:lnTo>
                <a:lnTo>
                  <a:pt x="30" y="842"/>
                </a:lnTo>
                <a:lnTo>
                  <a:pt x="30" y="808"/>
                </a:lnTo>
                <a:lnTo>
                  <a:pt x="36" y="741"/>
                </a:lnTo>
                <a:lnTo>
                  <a:pt x="43" y="668"/>
                </a:lnTo>
                <a:lnTo>
                  <a:pt x="51" y="594"/>
                </a:lnTo>
                <a:lnTo>
                  <a:pt x="60" y="485"/>
                </a:lnTo>
                <a:lnTo>
                  <a:pt x="61" y="482"/>
                </a:lnTo>
                <a:lnTo>
                  <a:pt x="64" y="445"/>
                </a:lnTo>
                <a:lnTo>
                  <a:pt x="67" y="408"/>
                </a:lnTo>
                <a:lnTo>
                  <a:pt x="68" y="397"/>
                </a:lnTo>
                <a:lnTo>
                  <a:pt x="74" y="333"/>
                </a:lnTo>
                <a:lnTo>
                  <a:pt x="77" y="296"/>
                </a:lnTo>
                <a:lnTo>
                  <a:pt x="83" y="231"/>
                </a:lnTo>
                <a:lnTo>
                  <a:pt x="89" y="166"/>
                </a:lnTo>
                <a:lnTo>
                  <a:pt x="94" y="112"/>
                </a:lnTo>
                <a:lnTo>
                  <a:pt x="94" y="103"/>
                </a:lnTo>
                <a:lnTo>
                  <a:pt x="97" y="73"/>
                </a:lnTo>
                <a:lnTo>
                  <a:pt x="100" y="36"/>
                </a:lnTo>
                <a:lnTo>
                  <a:pt x="104" y="0"/>
                </a:lnTo>
                <a:lnTo>
                  <a:pt x="148" y="5"/>
                </a:lnTo>
                <a:lnTo>
                  <a:pt x="258" y="19"/>
                </a:lnTo>
                <a:lnTo>
                  <a:pt x="304" y="25"/>
                </a:lnTo>
                <a:lnTo>
                  <a:pt x="355" y="31"/>
                </a:lnTo>
                <a:lnTo>
                  <a:pt x="401" y="36"/>
                </a:lnTo>
                <a:lnTo>
                  <a:pt x="411" y="38"/>
                </a:lnTo>
                <a:lnTo>
                  <a:pt x="487" y="46"/>
                </a:lnTo>
                <a:lnTo>
                  <a:pt x="492" y="46"/>
                </a:lnTo>
                <a:lnTo>
                  <a:pt x="555" y="53"/>
                </a:lnTo>
                <a:lnTo>
                  <a:pt x="578" y="56"/>
                </a:lnTo>
                <a:lnTo>
                  <a:pt x="587" y="58"/>
                </a:lnTo>
                <a:lnTo>
                  <a:pt x="594" y="59"/>
                </a:lnTo>
                <a:lnTo>
                  <a:pt x="608" y="61"/>
                </a:lnTo>
                <a:lnTo>
                  <a:pt x="611" y="61"/>
                </a:lnTo>
                <a:lnTo>
                  <a:pt x="632" y="63"/>
                </a:lnTo>
                <a:lnTo>
                  <a:pt x="743" y="73"/>
                </a:lnTo>
                <a:lnTo>
                  <a:pt x="773" y="76"/>
                </a:lnTo>
                <a:lnTo>
                  <a:pt x="778" y="76"/>
                </a:lnTo>
                <a:lnTo>
                  <a:pt x="800" y="78"/>
                </a:lnTo>
                <a:lnTo>
                  <a:pt x="832" y="80"/>
                </a:lnTo>
                <a:lnTo>
                  <a:pt x="844" y="82"/>
                </a:lnTo>
                <a:lnTo>
                  <a:pt x="887" y="85"/>
                </a:lnTo>
                <a:lnTo>
                  <a:pt x="991" y="92"/>
                </a:lnTo>
                <a:lnTo>
                  <a:pt x="1067" y="97"/>
                </a:lnTo>
                <a:lnTo>
                  <a:pt x="1076" y="99"/>
                </a:lnTo>
                <a:lnTo>
                  <a:pt x="1110" y="100"/>
                </a:lnTo>
                <a:lnTo>
                  <a:pt x="1240" y="109"/>
                </a:lnTo>
                <a:lnTo>
                  <a:pt x="1244" y="109"/>
                </a:lnTo>
                <a:lnTo>
                  <a:pt x="1246" y="109"/>
                </a:lnTo>
                <a:lnTo>
                  <a:pt x="1347" y="114"/>
                </a:lnTo>
                <a:lnTo>
                  <a:pt x="1345" y="190"/>
                </a:lnTo>
                <a:lnTo>
                  <a:pt x="1344" y="205"/>
                </a:lnTo>
                <a:lnTo>
                  <a:pt x="1343" y="227"/>
                </a:lnTo>
                <a:lnTo>
                  <a:pt x="1342" y="263"/>
                </a:lnTo>
                <a:lnTo>
                  <a:pt x="1342" y="282"/>
                </a:lnTo>
                <a:lnTo>
                  <a:pt x="1340" y="309"/>
                </a:lnTo>
                <a:lnTo>
                  <a:pt x="1337" y="412"/>
                </a:lnTo>
                <a:lnTo>
                  <a:pt x="1334" y="54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4" name="Freeform 44"/>
          <p:cNvSpPr>
            <a:spLocks noChangeAspect="1"/>
          </p:cNvSpPr>
          <p:nvPr/>
        </p:nvSpPr>
        <p:spPr bwMode="auto">
          <a:xfrm>
            <a:off x="3192560" y="1674655"/>
            <a:ext cx="859347" cy="1382850"/>
          </a:xfrm>
          <a:custGeom>
            <a:avLst/>
            <a:gdLst>
              <a:gd name="T0" fmla="*/ 2147483647 w 1113"/>
              <a:gd name="T1" fmla="*/ 2147483647 h 2229"/>
              <a:gd name="T2" fmla="*/ 2147483647 w 1113"/>
              <a:gd name="T3" fmla="*/ 2147483647 h 2229"/>
              <a:gd name="T4" fmla="*/ 2147483647 w 1113"/>
              <a:gd name="T5" fmla="*/ 2147483647 h 2229"/>
              <a:gd name="T6" fmla="*/ 2147483647 w 1113"/>
              <a:gd name="T7" fmla="*/ 2147483647 h 2229"/>
              <a:gd name="T8" fmla="*/ 2147483647 w 1113"/>
              <a:gd name="T9" fmla="*/ 2147483647 h 2229"/>
              <a:gd name="T10" fmla="*/ 2147483647 w 1113"/>
              <a:gd name="T11" fmla="*/ 2147483647 h 2229"/>
              <a:gd name="T12" fmla="*/ 2147483647 w 1113"/>
              <a:gd name="T13" fmla="*/ 2147483647 h 2229"/>
              <a:gd name="T14" fmla="*/ 2147483647 w 1113"/>
              <a:gd name="T15" fmla="*/ 2147483647 h 2229"/>
              <a:gd name="T16" fmla="*/ 2147483647 w 1113"/>
              <a:gd name="T17" fmla="*/ 2147483647 h 2229"/>
              <a:gd name="T18" fmla="*/ 2147483647 w 1113"/>
              <a:gd name="T19" fmla="*/ 2147483647 h 2229"/>
              <a:gd name="T20" fmla="*/ 2147483647 w 1113"/>
              <a:gd name="T21" fmla="*/ 2147483647 h 2229"/>
              <a:gd name="T22" fmla="*/ 2147483647 w 1113"/>
              <a:gd name="T23" fmla="*/ 2147483647 h 2229"/>
              <a:gd name="T24" fmla="*/ 2147483647 w 1113"/>
              <a:gd name="T25" fmla="*/ 2147483647 h 2229"/>
              <a:gd name="T26" fmla="*/ 2147483647 w 1113"/>
              <a:gd name="T27" fmla="*/ 2147483647 h 2229"/>
              <a:gd name="T28" fmla="*/ 2147483647 w 1113"/>
              <a:gd name="T29" fmla="*/ 2147483647 h 2229"/>
              <a:gd name="T30" fmla="*/ 2147483647 w 1113"/>
              <a:gd name="T31" fmla="*/ 2147483647 h 2229"/>
              <a:gd name="T32" fmla="*/ 2147483647 w 1113"/>
              <a:gd name="T33" fmla="*/ 2147483647 h 2229"/>
              <a:gd name="T34" fmla="*/ 2147483647 w 1113"/>
              <a:gd name="T35" fmla="*/ 2147483647 h 2229"/>
              <a:gd name="T36" fmla="*/ 2147483647 w 1113"/>
              <a:gd name="T37" fmla="*/ 2147483647 h 2229"/>
              <a:gd name="T38" fmla="*/ 2147483647 w 1113"/>
              <a:gd name="T39" fmla="*/ 2147483647 h 2229"/>
              <a:gd name="T40" fmla="*/ 2147483647 w 1113"/>
              <a:gd name="T41" fmla="*/ 2147483647 h 2229"/>
              <a:gd name="T42" fmla="*/ 2147483647 w 1113"/>
              <a:gd name="T43" fmla="*/ 2147483647 h 2229"/>
              <a:gd name="T44" fmla="*/ 2147483647 w 1113"/>
              <a:gd name="T45" fmla="*/ 2147483647 h 2229"/>
              <a:gd name="T46" fmla="*/ 2147483647 w 1113"/>
              <a:gd name="T47" fmla="*/ 2147483647 h 2229"/>
              <a:gd name="T48" fmla="*/ 2147483647 w 1113"/>
              <a:gd name="T49" fmla="*/ 2147483647 h 2229"/>
              <a:gd name="T50" fmla="*/ 2147483647 w 1113"/>
              <a:gd name="T51" fmla="*/ 2147483647 h 2229"/>
              <a:gd name="T52" fmla="*/ 2147483647 w 1113"/>
              <a:gd name="T53" fmla="*/ 2147483647 h 2229"/>
              <a:gd name="T54" fmla="*/ 2147483647 w 1113"/>
              <a:gd name="T55" fmla="*/ 2147483647 h 2229"/>
              <a:gd name="T56" fmla="*/ 2147483647 w 1113"/>
              <a:gd name="T57" fmla="*/ 2147483647 h 2229"/>
              <a:gd name="T58" fmla="*/ 2147483647 w 1113"/>
              <a:gd name="T59" fmla="*/ 2147483647 h 2229"/>
              <a:gd name="T60" fmla="*/ 2147483647 w 1113"/>
              <a:gd name="T61" fmla="*/ 2147483647 h 2229"/>
              <a:gd name="T62" fmla="*/ 2147483647 w 1113"/>
              <a:gd name="T63" fmla="*/ 2147483647 h 2229"/>
              <a:gd name="T64" fmla="*/ 2147483647 w 1113"/>
              <a:gd name="T65" fmla="*/ 2147483647 h 2229"/>
              <a:gd name="T66" fmla="*/ 2147483647 w 1113"/>
              <a:gd name="T67" fmla="*/ 2147483647 h 2229"/>
              <a:gd name="T68" fmla="*/ 2147483647 w 1113"/>
              <a:gd name="T69" fmla="*/ 2147483647 h 2229"/>
              <a:gd name="T70" fmla="*/ 2147483647 w 1113"/>
              <a:gd name="T71" fmla="*/ 0 h 2229"/>
              <a:gd name="T72" fmla="*/ 2147483647 w 1113"/>
              <a:gd name="T73" fmla="*/ 2147483647 h 2229"/>
              <a:gd name="T74" fmla="*/ 2147483647 w 1113"/>
              <a:gd name="T75" fmla="*/ 2147483647 h 2229"/>
              <a:gd name="T76" fmla="*/ 2147483647 w 1113"/>
              <a:gd name="T77" fmla="*/ 2147483647 h 2229"/>
              <a:gd name="T78" fmla="*/ 2147483647 w 1113"/>
              <a:gd name="T79" fmla="*/ 2147483647 h 2229"/>
              <a:gd name="T80" fmla="*/ 2147483647 w 1113"/>
              <a:gd name="T81" fmla="*/ 2147483647 h 2229"/>
              <a:gd name="T82" fmla="*/ 2147483647 w 1113"/>
              <a:gd name="T83" fmla="*/ 2147483647 h 2229"/>
              <a:gd name="T84" fmla="*/ 2147483647 w 1113"/>
              <a:gd name="T85" fmla="*/ 2147483647 h 2229"/>
              <a:gd name="T86" fmla="*/ 2147483647 w 1113"/>
              <a:gd name="T87" fmla="*/ 2147483647 h 2229"/>
              <a:gd name="T88" fmla="*/ 2147483647 w 1113"/>
              <a:gd name="T89" fmla="*/ 2147483647 h 2229"/>
              <a:gd name="T90" fmla="*/ 2147483647 w 1113"/>
              <a:gd name="T91" fmla="*/ 2147483647 h 2229"/>
              <a:gd name="T92" fmla="*/ 2147483647 w 1113"/>
              <a:gd name="T93" fmla="*/ 2147483647 h 2229"/>
              <a:gd name="T94" fmla="*/ 2147483647 w 1113"/>
              <a:gd name="T95" fmla="*/ 2147483647 h 2229"/>
              <a:gd name="T96" fmla="*/ 2147483647 w 1113"/>
              <a:gd name="T97" fmla="*/ 2147483647 h 22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13" h="2229">
                <a:moveTo>
                  <a:pt x="117" y="1401"/>
                </a:moveTo>
                <a:lnTo>
                  <a:pt x="114" y="1409"/>
                </a:lnTo>
                <a:lnTo>
                  <a:pt x="111" y="1411"/>
                </a:lnTo>
                <a:lnTo>
                  <a:pt x="91" y="1477"/>
                </a:lnTo>
                <a:lnTo>
                  <a:pt x="87" y="1482"/>
                </a:lnTo>
                <a:lnTo>
                  <a:pt x="80" y="1496"/>
                </a:lnTo>
                <a:lnTo>
                  <a:pt x="75" y="1534"/>
                </a:lnTo>
                <a:lnTo>
                  <a:pt x="70" y="1564"/>
                </a:lnTo>
                <a:lnTo>
                  <a:pt x="52" y="1684"/>
                </a:lnTo>
                <a:lnTo>
                  <a:pt x="0" y="2023"/>
                </a:lnTo>
                <a:lnTo>
                  <a:pt x="10" y="2026"/>
                </a:lnTo>
                <a:lnTo>
                  <a:pt x="168" y="2063"/>
                </a:lnTo>
                <a:lnTo>
                  <a:pt x="344" y="2101"/>
                </a:lnTo>
                <a:lnTo>
                  <a:pt x="394" y="2111"/>
                </a:lnTo>
                <a:lnTo>
                  <a:pt x="420" y="2118"/>
                </a:lnTo>
                <a:lnTo>
                  <a:pt x="475" y="2130"/>
                </a:lnTo>
                <a:lnTo>
                  <a:pt x="480" y="2130"/>
                </a:lnTo>
                <a:lnTo>
                  <a:pt x="483" y="2131"/>
                </a:lnTo>
                <a:lnTo>
                  <a:pt x="517" y="2138"/>
                </a:lnTo>
                <a:lnTo>
                  <a:pt x="567" y="2148"/>
                </a:lnTo>
                <a:lnTo>
                  <a:pt x="654" y="2164"/>
                </a:lnTo>
                <a:lnTo>
                  <a:pt x="698" y="2171"/>
                </a:lnTo>
                <a:lnTo>
                  <a:pt x="838" y="2195"/>
                </a:lnTo>
                <a:lnTo>
                  <a:pt x="842" y="2198"/>
                </a:lnTo>
                <a:lnTo>
                  <a:pt x="843" y="2198"/>
                </a:lnTo>
                <a:lnTo>
                  <a:pt x="850" y="2198"/>
                </a:lnTo>
                <a:lnTo>
                  <a:pt x="853" y="2199"/>
                </a:lnTo>
                <a:lnTo>
                  <a:pt x="871" y="2202"/>
                </a:lnTo>
                <a:lnTo>
                  <a:pt x="915" y="2209"/>
                </a:lnTo>
                <a:lnTo>
                  <a:pt x="957" y="2216"/>
                </a:lnTo>
                <a:lnTo>
                  <a:pt x="966" y="2218"/>
                </a:lnTo>
                <a:lnTo>
                  <a:pt x="972" y="2218"/>
                </a:lnTo>
                <a:lnTo>
                  <a:pt x="1038" y="2229"/>
                </a:lnTo>
                <a:lnTo>
                  <a:pt x="1042" y="2192"/>
                </a:lnTo>
                <a:lnTo>
                  <a:pt x="1052" y="2089"/>
                </a:lnTo>
                <a:lnTo>
                  <a:pt x="1053" y="2079"/>
                </a:lnTo>
                <a:lnTo>
                  <a:pt x="1061" y="2008"/>
                </a:lnTo>
                <a:lnTo>
                  <a:pt x="1069" y="1934"/>
                </a:lnTo>
                <a:lnTo>
                  <a:pt x="1070" y="1928"/>
                </a:lnTo>
                <a:lnTo>
                  <a:pt x="1071" y="1916"/>
                </a:lnTo>
                <a:lnTo>
                  <a:pt x="1077" y="1860"/>
                </a:lnTo>
                <a:lnTo>
                  <a:pt x="1078" y="1842"/>
                </a:lnTo>
                <a:lnTo>
                  <a:pt x="1083" y="1802"/>
                </a:lnTo>
                <a:lnTo>
                  <a:pt x="1084" y="1788"/>
                </a:lnTo>
                <a:lnTo>
                  <a:pt x="1084" y="1787"/>
                </a:lnTo>
                <a:lnTo>
                  <a:pt x="1092" y="1714"/>
                </a:lnTo>
                <a:lnTo>
                  <a:pt x="1095" y="1677"/>
                </a:lnTo>
                <a:lnTo>
                  <a:pt x="1099" y="1645"/>
                </a:lnTo>
                <a:lnTo>
                  <a:pt x="1103" y="1602"/>
                </a:lnTo>
                <a:lnTo>
                  <a:pt x="1107" y="1567"/>
                </a:lnTo>
                <a:lnTo>
                  <a:pt x="1113" y="1502"/>
                </a:lnTo>
                <a:lnTo>
                  <a:pt x="1106" y="1497"/>
                </a:lnTo>
                <a:lnTo>
                  <a:pt x="1106" y="1496"/>
                </a:lnTo>
                <a:lnTo>
                  <a:pt x="1100" y="1492"/>
                </a:lnTo>
                <a:lnTo>
                  <a:pt x="1085" y="1445"/>
                </a:lnTo>
                <a:lnTo>
                  <a:pt x="1067" y="1411"/>
                </a:lnTo>
                <a:lnTo>
                  <a:pt x="1063" y="1411"/>
                </a:lnTo>
                <a:lnTo>
                  <a:pt x="1049" y="1421"/>
                </a:lnTo>
                <a:lnTo>
                  <a:pt x="1041" y="1439"/>
                </a:lnTo>
                <a:lnTo>
                  <a:pt x="1039" y="1469"/>
                </a:lnTo>
                <a:lnTo>
                  <a:pt x="1020" y="1463"/>
                </a:lnTo>
                <a:lnTo>
                  <a:pt x="934" y="1455"/>
                </a:lnTo>
                <a:lnTo>
                  <a:pt x="915" y="1439"/>
                </a:lnTo>
                <a:lnTo>
                  <a:pt x="894" y="1456"/>
                </a:lnTo>
                <a:lnTo>
                  <a:pt x="868" y="1463"/>
                </a:lnTo>
                <a:lnTo>
                  <a:pt x="830" y="1445"/>
                </a:lnTo>
                <a:lnTo>
                  <a:pt x="810" y="1465"/>
                </a:lnTo>
                <a:lnTo>
                  <a:pt x="813" y="1479"/>
                </a:lnTo>
                <a:lnTo>
                  <a:pt x="807" y="1483"/>
                </a:lnTo>
                <a:lnTo>
                  <a:pt x="783" y="1452"/>
                </a:lnTo>
                <a:lnTo>
                  <a:pt x="772" y="1358"/>
                </a:lnTo>
                <a:lnTo>
                  <a:pt x="723" y="1313"/>
                </a:lnTo>
                <a:lnTo>
                  <a:pt x="730" y="1277"/>
                </a:lnTo>
                <a:lnTo>
                  <a:pt x="673" y="1059"/>
                </a:lnTo>
                <a:lnTo>
                  <a:pt x="614" y="1100"/>
                </a:lnTo>
                <a:lnTo>
                  <a:pt x="591" y="1100"/>
                </a:lnTo>
                <a:lnTo>
                  <a:pt x="564" y="1077"/>
                </a:lnTo>
                <a:lnTo>
                  <a:pt x="627" y="809"/>
                </a:lnTo>
                <a:lnTo>
                  <a:pt x="631" y="811"/>
                </a:lnTo>
                <a:lnTo>
                  <a:pt x="645" y="777"/>
                </a:lnTo>
                <a:lnTo>
                  <a:pt x="644" y="765"/>
                </a:lnTo>
                <a:lnTo>
                  <a:pt x="637" y="763"/>
                </a:lnTo>
                <a:lnTo>
                  <a:pt x="616" y="765"/>
                </a:lnTo>
                <a:lnTo>
                  <a:pt x="600" y="765"/>
                </a:lnTo>
                <a:lnTo>
                  <a:pt x="597" y="757"/>
                </a:lnTo>
                <a:lnTo>
                  <a:pt x="598" y="741"/>
                </a:lnTo>
                <a:lnTo>
                  <a:pt x="591" y="733"/>
                </a:lnTo>
                <a:lnTo>
                  <a:pt x="575" y="741"/>
                </a:lnTo>
                <a:lnTo>
                  <a:pt x="572" y="736"/>
                </a:lnTo>
                <a:lnTo>
                  <a:pt x="578" y="726"/>
                </a:lnTo>
                <a:lnTo>
                  <a:pt x="552" y="666"/>
                </a:lnTo>
                <a:lnTo>
                  <a:pt x="539" y="643"/>
                </a:lnTo>
                <a:lnTo>
                  <a:pt x="507" y="564"/>
                </a:lnTo>
                <a:lnTo>
                  <a:pt x="483" y="547"/>
                </a:lnTo>
                <a:lnTo>
                  <a:pt x="446" y="493"/>
                </a:lnTo>
                <a:lnTo>
                  <a:pt x="467" y="485"/>
                </a:lnTo>
                <a:lnTo>
                  <a:pt x="450" y="463"/>
                </a:lnTo>
                <a:lnTo>
                  <a:pt x="458" y="414"/>
                </a:lnTo>
                <a:lnTo>
                  <a:pt x="420" y="327"/>
                </a:lnTo>
                <a:lnTo>
                  <a:pt x="421" y="321"/>
                </a:lnTo>
                <a:lnTo>
                  <a:pt x="430" y="259"/>
                </a:lnTo>
                <a:lnTo>
                  <a:pt x="440" y="188"/>
                </a:lnTo>
                <a:lnTo>
                  <a:pt x="442" y="178"/>
                </a:lnTo>
                <a:lnTo>
                  <a:pt x="442" y="177"/>
                </a:lnTo>
                <a:lnTo>
                  <a:pt x="458" y="70"/>
                </a:lnTo>
                <a:lnTo>
                  <a:pt x="462" y="42"/>
                </a:lnTo>
                <a:lnTo>
                  <a:pt x="463" y="35"/>
                </a:lnTo>
                <a:lnTo>
                  <a:pt x="309" y="0"/>
                </a:lnTo>
                <a:lnTo>
                  <a:pt x="307" y="11"/>
                </a:lnTo>
                <a:lnTo>
                  <a:pt x="306" y="24"/>
                </a:lnTo>
                <a:lnTo>
                  <a:pt x="302" y="43"/>
                </a:lnTo>
                <a:lnTo>
                  <a:pt x="277" y="204"/>
                </a:lnTo>
                <a:lnTo>
                  <a:pt x="269" y="249"/>
                </a:lnTo>
                <a:lnTo>
                  <a:pt x="266" y="272"/>
                </a:lnTo>
                <a:lnTo>
                  <a:pt x="264" y="280"/>
                </a:lnTo>
                <a:lnTo>
                  <a:pt x="263" y="285"/>
                </a:lnTo>
                <a:lnTo>
                  <a:pt x="262" y="292"/>
                </a:lnTo>
                <a:lnTo>
                  <a:pt x="252" y="357"/>
                </a:lnTo>
                <a:lnTo>
                  <a:pt x="247" y="392"/>
                </a:lnTo>
                <a:lnTo>
                  <a:pt x="236" y="466"/>
                </a:lnTo>
                <a:lnTo>
                  <a:pt x="231" y="497"/>
                </a:lnTo>
                <a:lnTo>
                  <a:pt x="231" y="500"/>
                </a:lnTo>
                <a:lnTo>
                  <a:pt x="226" y="536"/>
                </a:lnTo>
                <a:lnTo>
                  <a:pt x="208" y="643"/>
                </a:lnTo>
                <a:lnTo>
                  <a:pt x="206" y="658"/>
                </a:lnTo>
                <a:lnTo>
                  <a:pt x="199" y="704"/>
                </a:lnTo>
                <a:lnTo>
                  <a:pt x="198" y="716"/>
                </a:lnTo>
                <a:lnTo>
                  <a:pt x="195" y="737"/>
                </a:lnTo>
                <a:lnTo>
                  <a:pt x="190" y="751"/>
                </a:lnTo>
                <a:lnTo>
                  <a:pt x="199" y="791"/>
                </a:lnTo>
                <a:lnTo>
                  <a:pt x="196" y="866"/>
                </a:lnTo>
                <a:lnTo>
                  <a:pt x="200" y="879"/>
                </a:lnTo>
                <a:lnTo>
                  <a:pt x="207" y="904"/>
                </a:lnTo>
                <a:lnTo>
                  <a:pt x="210" y="911"/>
                </a:lnTo>
                <a:lnTo>
                  <a:pt x="245" y="951"/>
                </a:lnTo>
                <a:lnTo>
                  <a:pt x="252" y="991"/>
                </a:lnTo>
                <a:lnTo>
                  <a:pt x="202" y="1086"/>
                </a:lnTo>
                <a:lnTo>
                  <a:pt x="200" y="1087"/>
                </a:lnTo>
                <a:lnTo>
                  <a:pt x="184" y="1126"/>
                </a:lnTo>
                <a:lnTo>
                  <a:pt x="178" y="1137"/>
                </a:lnTo>
                <a:lnTo>
                  <a:pt x="163" y="1158"/>
                </a:lnTo>
                <a:lnTo>
                  <a:pt x="148" y="1201"/>
                </a:lnTo>
                <a:lnTo>
                  <a:pt x="122" y="1222"/>
                </a:lnTo>
                <a:lnTo>
                  <a:pt x="71" y="1323"/>
                </a:lnTo>
                <a:lnTo>
                  <a:pt x="70" y="1345"/>
                </a:lnTo>
                <a:lnTo>
                  <a:pt x="92" y="1365"/>
                </a:lnTo>
                <a:lnTo>
                  <a:pt x="104" y="1370"/>
                </a:lnTo>
                <a:lnTo>
                  <a:pt x="117" y="140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5" name="Freeform 45"/>
          <p:cNvSpPr>
            <a:spLocks noChangeAspect="1"/>
          </p:cNvSpPr>
          <p:nvPr/>
        </p:nvSpPr>
        <p:spPr bwMode="auto">
          <a:xfrm>
            <a:off x="3517353" y="1695271"/>
            <a:ext cx="1498783" cy="910271"/>
          </a:xfrm>
          <a:custGeom>
            <a:avLst/>
            <a:gdLst>
              <a:gd name="T0" fmla="*/ 2147483647 w 1942"/>
              <a:gd name="T1" fmla="*/ 2147483647 h 1467"/>
              <a:gd name="T2" fmla="*/ 2147483647 w 1942"/>
              <a:gd name="T3" fmla="*/ 2147483647 h 1467"/>
              <a:gd name="T4" fmla="*/ 2147483647 w 1942"/>
              <a:gd name="T5" fmla="*/ 2147483647 h 1467"/>
              <a:gd name="T6" fmla="*/ 2147483647 w 1942"/>
              <a:gd name="T7" fmla="*/ 2147483647 h 1467"/>
              <a:gd name="T8" fmla="*/ 2147483647 w 1942"/>
              <a:gd name="T9" fmla="*/ 2147483647 h 1467"/>
              <a:gd name="T10" fmla="*/ 2147483647 w 1942"/>
              <a:gd name="T11" fmla="*/ 2147483647 h 1467"/>
              <a:gd name="T12" fmla="*/ 2147483647 w 1942"/>
              <a:gd name="T13" fmla="*/ 2147483647 h 1467"/>
              <a:gd name="T14" fmla="*/ 2147483647 w 1942"/>
              <a:gd name="T15" fmla="*/ 2147483647 h 1467"/>
              <a:gd name="T16" fmla="*/ 2147483647 w 1942"/>
              <a:gd name="T17" fmla="*/ 2147483647 h 1467"/>
              <a:gd name="T18" fmla="*/ 2147483647 w 1942"/>
              <a:gd name="T19" fmla="*/ 2147483647 h 1467"/>
              <a:gd name="T20" fmla="*/ 2147483647 w 1942"/>
              <a:gd name="T21" fmla="*/ 2147483647 h 1467"/>
              <a:gd name="T22" fmla="*/ 2147483647 w 1942"/>
              <a:gd name="T23" fmla="*/ 2147483647 h 1467"/>
              <a:gd name="T24" fmla="*/ 0 w 1942"/>
              <a:gd name="T25" fmla="*/ 2147483647 h 1467"/>
              <a:gd name="T26" fmla="*/ 2147483647 w 1942"/>
              <a:gd name="T27" fmla="*/ 2147483647 h 1467"/>
              <a:gd name="T28" fmla="*/ 2147483647 w 1942"/>
              <a:gd name="T29" fmla="*/ 2147483647 h 1467"/>
              <a:gd name="T30" fmla="*/ 2147483647 w 1942"/>
              <a:gd name="T31" fmla="*/ 2147483647 h 1467"/>
              <a:gd name="T32" fmla="*/ 2147483647 w 1942"/>
              <a:gd name="T33" fmla="*/ 0 h 1467"/>
              <a:gd name="T34" fmla="*/ 2147483647 w 1942"/>
              <a:gd name="T35" fmla="*/ 2147483647 h 1467"/>
              <a:gd name="T36" fmla="*/ 2147483647 w 1942"/>
              <a:gd name="T37" fmla="*/ 2147483647 h 1467"/>
              <a:gd name="T38" fmla="*/ 2147483647 w 1942"/>
              <a:gd name="T39" fmla="*/ 2147483647 h 1467"/>
              <a:gd name="T40" fmla="*/ 2147483647 w 1942"/>
              <a:gd name="T41" fmla="*/ 2147483647 h 1467"/>
              <a:gd name="T42" fmla="*/ 2147483647 w 1942"/>
              <a:gd name="T43" fmla="*/ 2147483647 h 1467"/>
              <a:gd name="T44" fmla="*/ 2147483647 w 1942"/>
              <a:gd name="T45" fmla="*/ 2147483647 h 1467"/>
              <a:gd name="T46" fmla="*/ 2147483647 w 1942"/>
              <a:gd name="T47" fmla="*/ 2147483647 h 1467"/>
              <a:gd name="T48" fmla="*/ 2147483647 w 1942"/>
              <a:gd name="T49" fmla="*/ 2147483647 h 1467"/>
              <a:gd name="T50" fmla="*/ 2147483647 w 1942"/>
              <a:gd name="T51" fmla="*/ 2147483647 h 1467"/>
              <a:gd name="T52" fmla="*/ 2147483647 w 1942"/>
              <a:gd name="T53" fmla="*/ 2147483647 h 1467"/>
              <a:gd name="T54" fmla="*/ 2147483647 w 1942"/>
              <a:gd name="T55" fmla="*/ 2147483647 h 1467"/>
              <a:gd name="T56" fmla="*/ 2147483647 w 1942"/>
              <a:gd name="T57" fmla="*/ 2147483647 h 1467"/>
              <a:gd name="T58" fmla="*/ 2147483647 w 1942"/>
              <a:gd name="T59" fmla="*/ 2147483647 h 1467"/>
              <a:gd name="T60" fmla="*/ 2147483647 w 1942"/>
              <a:gd name="T61" fmla="*/ 2147483647 h 1467"/>
              <a:gd name="T62" fmla="*/ 2147483647 w 1942"/>
              <a:gd name="T63" fmla="*/ 2147483647 h 1467"/>
              <a:gd name="T64" fmla="*/ 2147483647 w 1942"/>
              <a:gd name="T65" fmla="*/ 2147483647 h 1467"/>
              <a:gd name="T66" fmla="*/ 2147483647 w 1942"/>
              <a:gd name="T67" fmla="*/ 2147483647 h 1467"/>
              <a:gd name="T68" fmla="*/ 2147483647 w 1942"/>
              <a:gd name="T69" fmla="*/ 2147483647 h 1467"/>
              <a:gd name="T70" fmla="*/ 2147483647 w 1942"/>
              <a:gd name="T71" fmla="*/ 2147483647 h 1467"/>
              <a:gd name="T72" fmla="*/ 2147483647 w 1942"/>
              <a:gd name="T73" fmla="*/ 2147483647 h 1467"/>
              <a:gd name="T74" fmla="*/ 2147483647 w 1942"/>
              <a:gd name="T75" fmla="*/ 2147483647 h 1467"/>
              <a:gd name="T76" fmla="*/ 2147483647 w 1942"/>
              <a:gd name="T77" fmla="*/ 2147483647 h 1467"/>
              <a:gd name="T78" fmla="*/ 2147483647 w 1942"/>
              <a:gd name="T79" fmla="*/ 2147483647 h 1467"/>
              <a:gd name="T80" fmla="*/ 2147483647 w 1942"/>
              <a:gd name="T81" fmla="*/ 2147483647 h 1467"/>
              <a:gd name="T82" fmla="*/ 2147483647 w 1942"/>
              <a:gd name="T83" fmla="*/ 2147483647 h 1467"/>
              <a:gd name="T84" fmla="*/ 2147483647 w 1942"/>
              <a:gd name="T85" fmla="*/ 2147483647 h 1467"/>
              <a:gd name="T86" fmla="*/ 2147483647 w 1942"/>
              <a:gd name="T87" fmla="*/ 2147483647 h 1467"/>
              <a:gd name="T88" fmla="*/ 2147483647 w 1942"/>
              <a:gd name="T89" fmla="*/ 2147483647 h 1467"/>
              <a:gd name="T90" fmla="*/ 2147483647 w 1942"/>
              <a:gd name="T91" fmla="*/ 2147483647 h 1467"/>
              <a:gd name="T92" fmla="*/ 2147483647 w 1942"/>
              <a:gd name="T93" fmla="*/ 2147483647 h 1467"/>
              <a:gd name="T94" fmla="*/ 2147483647 w 1942"/>
              <a:gd name="T95" fmla="*/ 2147483647 h 1467"/>
              <a:gd name="T96" fmla="*/ 2147483647 w 1942"/>
              <a:gd name="T97" fmla="*/ 2147483647 h 1467"/>
              <a:gd name="T98" fmla="*/ 2147483647 w 1942"/>
              <a:gd name="T99" fmla="*/ 2147483647 h 1467"/>
              <a:gd name="T100" fmla="*/ 2147483647 w 1942"/>
              <a:gd name="T101" fmla="*/ 2147483647 h 1467"/>
              <a:gd name="T102" fmla="*/ 2147483647 w 1942"/>
              <a:gd name="T103" fmla="*/ 2147483647 h 1467"/>
              <a:gd name="T104" fmla="*/ 2147483647 w 1942"/>
              <a:gd name="T105" fmla="*/ 2147483647 h 1467"/>
              <a:gd name="T106" fmla="*/ 2147483647 w 1942"/>
              <a:gd name="T107" fmla="*/ 2147483647 h 1467"/>
              <a:gd name="T108" fmla="*/ 2147483647 w 1942"/>
              <a:gd name="T109" fmla="*/ 2147483647 h 1467"/>
              <a:gd name="T110" fmla="*/ 2147483647 w 1942"/>
              <a:gd name="T111" fmla="*/ 2147483647 h 1467"/>
              <a:gd name="T112" fmla="*/ 2147483647 w 1942"/>
              <a:gd name="T113" fmla="*/ 2147483647 h 1467"/>
              <a:gd name="T114" fmla="*/ 2147483647 w 1942"/>
              <a:gd name="T115" fmla="*/ 2147483647 h 1467"/>
              <a:gd name="T116" fmla="*/ 2147483647 w 1942"/>
              <a:gd name="T117" fmla="*/ 2147483647 h 1467"/>
              <a:gd name="T118" fmla="*/ 2147483647 w 1942"/>
              <a:gd name="T119" fmla="*/ 2147483647 h 1467"/>
              <a:gd name="T120" fmla="*/ 2147483647 w 1942"/>
              <a:gd name="T121" fmla="*/ 2147483647 h 1467"/>
              <a:gd name="T122" fmla="*/ 2147483647 w 1942"/>
              <a:gd name="T123" fmla="*/ 2147483647 h 1467"/>
              <a:gd name="T124" fmla="*/ 2147483647 w 1942"/>
              <a:gd name="T125" fmla="*/ 2147483647 h 14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2" h="1467">
                <a:moveTo>
                  <a:pt x="253" y="1024"/>
                </a:moveTo>
                <a:lnTo>
                  <a:pt x="194" y="1065"/>
                </a:lnTo>
                <a:lnTo>
                  <a:pt x="171" y="1065"/>
                </a:lnTo>
                <a:lnTo>
                  <a:pt x="144" y="1042"/>
                </a:lnTo>
                <a:lnTo>
                  <a:pt x="207" y="774"/>
                </a:lnTo>
                <a:lnTo>
                  <a:pt x="211" y="776"/>
                </a:lnTo>
                <a:lnTo>
                  <a:pt x="225" y="742"/>
                </a:lnTo>
                <a:lnTo>
                  <a:pt x="224" y="730"/>
                </a:lnTo>
                <a:lnTo>
                  <a:pt x="217" y="728"/>
                </a:lnTo>
                <a:lnTo>
                  <a:pt x="196" y="730"/>
                </a:lnTo>
                <a:lnTo>
                  <a:pt x="180" y="730"/>
                </a:lnTo>
                <a:lnTo>
                  <a:pt x="177" y="722"/>
                </a:lnTo>
                <a:lnTo>
                  <a:pt x="178" y="706"/>
                </a:lnTo>
                <a:lnTo>
                  <a:pt x="171" y="698"/>
                </a:lnTo>
                <a:lnTo>
                  <a:pt x="155" y="706"/>
                </a:lnTo>
                <a:lnTo>
                  <a:pt x="152" y="701"/>
                </a:lnTo>
                <a:lnTo>
                  <a:pt x="158" y="691"/>
                </a:lnTo>
                <a:lnTo>
                  <a:pt x="132" y="631"/>
                </a:lnTo>
                <a:lnTo>
                  <a:pt x="119" y="608"/>
                </a:lnTo>
                <a:lnTo>
                  <a:pt x="87" y="529"/>
                </a:lnTo>
                <a:lnTo>
                  <a:pt x="63" y="512"/>
                </a:lnTo>
                <a:lnTo>
                  <a:pt x="26" y="458"/>
                </a:lnTo>
                <a:lnTo>
                  <a:pt x="47" y="450"/>
                </a:lnTo>
                <a:lnTo>
                  <a:pt x="30" y="428"/>
                </a:lnTo>
                <a:lnTo>
                  <a:pt x="38" y="379"/>
                </a:lnTo>
                <a:lnTo>
                  <a:pt x="0" y="292"/>
                </a:lnTo>
                <a:lnTo>
                  <a:pt x="1" y="286"/>
                </a:lnTo>
                <a:lnTo>
                  <a:pt x="10" y="224"/>
                </a:lnTo>
                <a:lnTo>
                  <a:pt x="20" y="153"/>
                </a:lnTo>
                <a:lnTo>
                  <a:pt x="22" y="143"/>
                </a:lnTo>
                <a:lnTo>
                  <a:pt x="22" y="142"/>
                </a:lnTo>
                <a:lnTo>
                  <a:pt x="38" y="35"/>
                </a:lnTo>
                <a:lnTo>
                  <a:pt x="42" y="7"/>
                </a:lnTo>
                <a:lnTo>
                  <a:pt x="43" y="0"/>
                </a:lnTo>
                <a:lnTo>
                  <a:pt x="250" y="44"/>
                </a:lnTo>
                <a:lnTo>
                  <a:pt x="354" y="65"/>
                </a:lnTo>
                <a:lnTo>
                  <a:pt x="649" y="121"/>
                </a:lnTo>
                <a:lnTo>
                  <a:pt x="795" y="146"/>
                </a:lnTo>
                <a:lnTo>
                  <a:pt x="879" y="159"/>
                </a:lnTo>
                <a:lnTo>
                  <a:pt x="999" y="177"/>
                </a:lnTo>
                <a:lnTo>
                  <a:pt x="1078" y="189"/>
                </a:lnTo>
                <a:lnTo>
                  <a:pt x="1276" y="214"/>
                </a:lnTo>
                <a:lnTo>
                  <a:pt x="1442" y="234"/>
                </a:lnTo>
                <a:lnTo>
                  <a:pt x="1614" y="252"/>
                </a:lnTo>
                <a:lnTo>
                  <a:pt x="1781" y="268"/>
                </a:lnTo>
                <a:lnTo>
                  <a:pt x="1942" y="281"/>
                </a:lnTo>
                <a:lnTo>
                  <a:pt x="1939" y="353"/>
                </a:lnTo>
                <a:lnTo>
                  <a:pt x="1937" y="377"/>
                </a:lnTo>
                <a:lnTo>
                  <a:pt x="1936" y="387"/>
                </a:lnTo>
                <a:lnTo>
                  <a:pt x="1936" y="390"/>
                </a:lnTo>
                <a:lnTo>
                  <a:pt x="1935" y="425"/>
                </a:lnTo>
                <a:lnTo>
                  <a:pt x="1934" y="458"/>
                </a:lnTo>
                <a:lnTo>
                  <a:pt x="1931" y="535"/>
                </a:lnTo>
                <a:lnTo>
                  <a:pt x="1928" y="572"/>
                </a:lnTo>
                <a:lnTo>
                  <a:pt x="1928" y="573"/>
                </a:lnTo>
                <a:lnTo>
                  <a:pt x="1927" y="607"/>
                </a:lnTo>
                <a:lnTo>
                  <a:pt x="1925" y="644"/>
                </a:lnTo>
                <a:lnTo>
                  <a:pt x="1920" y="747"/>
                </a:lnTo>
                <a:lnTo>
                  <a:pt x="1919" y="753"/>
                </a:lnTo>
                <a:lnTo>
                  <a:pt x="1919" y="766"/>
                </a:lnTo>
                <a:lnTo>
                  <a:pt x="1916" y="827"/>
                </a:lnTo>
                <a:lnTo>
                  <a:pt x="1911" y="936"/>
                </a:lnTo>
                <a:lnTo>
                  <a:pt x="1909" y="967"/>
                </a:lnTo>
                <a:lnTo>
                  <a:pt x="1908" y="997"/>
                </a:lnTo>
                <a:lnTo>
                  <a:pt x="1907" y="1010"/>
                </a:lnTo>
                <a:lnTo>
                  <a:pt x="1904" y="1074"/>
                </a:lnTo>
                <a:lnTo>
                  <a:pt x="1903" y="1082"/>
                </a:lnTo>
                <a:lnTo>
                  <a:pt x="1902" y="1128"/>
                </a:lnTo>
                <a:lnTo>
                  <a:pt x="1900" y="1173"/>
                </a:lnTo>
                <a:lnTo>
                  <a:pt x="1899" y="1191"/>
                </a:lnTo>
                <a:lnTo>
                  <a:pt x="1897" y="1230"/>
                </a:lnTo>
                <a:lnTo>
                  <a:pt x="1891" y="1377"/>
                </a:lnTo>
                <a:lnTo>
                  <a:pt x="1889" y="1387"/>
                </a:lnTo>
                <a:lnTo>
                  <a:pt x="1887" y="1449"/>
                </a:lnTo>
                <a:lnTo>
                  <a:pt x="1887" y="1451"/>
                </a:lnTo>
                <a:lnTo>
                  <a:pt x="1884" y="1451"/>
                </a:lnTo>
                <a:lnTo>
                  <a:pt x="1770" y="1441"/>
                </a:lnTo>
                <a:lnTo>
                  <a:pt x="1753" y="1440"/>
                </a:lnTo>
                <a:lnTo>
                  <a:pt x="1719" y="1437"/>
                </a:lnTo>
                <a:lnTo>
                  <a:pt x="1710" y="1435"/>
                </a:lnTo>
                <a:lnTo>
                  <a:pt x="1572" y="1423"/>
                </a:lnTo>
                <a:lnTo>
                  <a:pt x="1557" y="1424"/>
                </a:lnTo>
                <a:lnTo>
                  <a:pt x="1554" y="1424"/>
                </a:lnTo>
                <a:lnTo>
                  <a:pt x="1536" y="1421"/>
                </a:lnTo>
                <a:lnTo>
                  <a:pt x="1514" y="1420"/>
                </a:lnTo>
                <a:lnTo>
                  <a:pt x="1512" y="1420"/>
                </a:lnTo>
                <a:lnTo>
                  <a:pt x="1389" y="1406"/>
                </a:lnTo>
                <a:lnTo>
                  <a:pt x="1368" y="1401"/>
                </a:lnTo>
                <a:lnTo>
                  <a:pt x="1236" y="1386"/>
                </a:lnTo>
                <a:lnTo>
                  <a:pt x="1178" y="1380"/>
                </a:lnTo>
                <a:lnTo>
                  <a:pt x="1158" y="1377"/>
                </a:lnTo>
                <a:lnTo>
                  <a:pt x="1136" y="1374"/>
                </a:lnTo>
                <a:lnTo>
                  <a:pt x="1117" y="1371"/>
                </a:lnTo>
                <a:lnTo>
                  <a:pt x="1053" y="1363"/>
                </a:lnTo>
                <a:lnTo>
                  <a:pt x="1032" y="1359"/>
                </a:lnTo>
                <a:lnTo>
                  <a:pt x="919" y="1343"/>
                </a:lnTo>
                <a:lnTo>
                  <a:pt x="909" y="1342"/>
                </a:lnTo>
                <a:lnTo>
                  <a:pt x="885" y="1339"/>
                </a:lnTo>
                <a:lnTo>
                  <a:pt x="817" y="1330"/>
                </a:lnTo>
                <a:lnTo>
                  <a:pt x="709" y="1312"/>
                </a:lnTo>
                <a:lnTo>
                  <a:pt x="698" y="1410"/>
                </a:lnTo>
                <a:lnTo>
                  <a:pt x="694" y="1458"/>
                </a:lnTo>
                <a:lnTo>
                  <a:pt x="693" y="1467"/>
                </a:lnTo>
                <a:lnTo>
                  <a:pt x="686" y="1462"/>
                </a:lnTo>
                <a:lnTo>
                  <a:pt x="686" y="1461"/>
                </a:lnTo>
                <a:lnTo>
                  <a:pt x="680" y="1457"/>
                </a:lnTo>
                <a:lnTo>
                  <a:pt x="665" y="1410"/>
                </a:lnTo>
                <a:lnTo>
                  <a:pt x="647" y="1376"/>
                </a:lnTo>
                <a:lnTo>
                  <a:pt x="643" y="1376"/>
                </a:lnTo>
                <a:lnTo>
                  <a:pt x="629" y="1386"/>
                </a:lnTo>
                <a:lnTo>
                  <a:pt x="621" y="1404"/>
                </a:lnTo>
                <a:lnTo>
                  <a:pt x="619" y="1434"/>
                </a:lnTo>
                <a:lnTo>
                  <a:pt x="600" y="1428"/>
                </a:lnTo>
                <a:lnTo>
                  <a:pt x="514" y="1420"/>
                </a:lnTo>
                <a:lnTo>
                  <a:pt x="495" y="1404"/>
                </a:lnTo>
                <a:lnTo>
                  <a:pt x="474" y="1421"/>
                </a:lnTo>
                <a:lnTo>
                  <a:pt x="448" y="1428"/>
                </a:lnTo>
                <a:lnTo>
                  <a:pt x="410" y="1410"/>
                </a:lnTo>
                <a:lnTo>
                  <a:pt x="390" y="1430"/>
                </a:lnTo>
                <a:lnTo>
                  <a:pt x="393" y="1444"/>
                </a:lnTo>
                <a:lnTo>
                  <a:pt x="387" y="1448"/>
                </a:lnTo>
                <a:lnTo>
                  <a:pt x="363" y="1417"/>
                </a:lnTo>
                <a:lnTo>
                  <a:pt x="352" y="1323"/>
                </a:lnTo>
                <a:lnTo>
                  <a:pt x="303" y="1278"/>
                </a:lnTo>
                <a:lnTo>
                  <a:pt x="310" y="1242"/>
                </a:lnTo>
                <a:lnTo>
                  <a:pt x="253" y="102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6" name="Freeform 46"/>
          <p:cNvSpPr>
            <a:spLocks noChangeAspect="1"/>
          </p:cNvSpPr>
          <p:nvPr/>
        </p:nvSpPr>
        <p:spPr bwMode="auto">
          <a:xfrm>
            <a:off x="4048524" y="4010593"/>
            <a:ext cx="987911" cy="1056168"/>
          </a:xfrm>
          <a:custGeom>
            <a:avLst/>
            <a:gdLst>
              <a:gd name="T0" fmla="*/ 2147483647 w 1280"/>
              <a:gd name="T1" fmla="*/ 2147483647 h 1705"/>
              <a:gd name="T2" fmla="*/ 2147483647 w 1280"/>
              <a:gd name="T3" fmla="*/ 2147483647 h 1705"/>
              <a:gd name="T4" fmla="*/ 2147483647 w 1280"/>
              <a:gd name="T5" fmla="*/ 2147483647 h 1705"/>
              <a:gd name="T6" fmla="*/ 2147483647 w 1280"/>
              <a:gd name="T7" fmla="*/ 2147483647 h 1705"/>
              <a:gd name="T8" fmla="*/ 2147483647 w 1280"/>
              <a:gd name="T9" fmla="*/ 2147483647 h 1705"/>
              <a:gd name="T10" fmla="*/ 2147483647 w 1280"/>
              <a:gd name="T11" fmla="*/ 2147483647 h 1705"/>
              <a:gd name="T12" fmla="*/ 2147483647 w 1280"/>
              <a:gd name="T13" fmla="*/ 2147483647 h 1705"/>
              <a:gd name="T14" fmla="*/ 2147483647 w 1280"/>
              <a:gd name="T15" fmla="*/ 2147483647 h 1705"/>
              <a:gd name="T16" fmla="*/ 2147483647 w 1280"/>
              <a:gd name="T17" fmla="*/ 2147483647 h 1705"/>
              <a:gd name="T18" fmla="*/ 2147483647 w 1280"/>
              <a:gd name="T19" fmla="*/ 2147483647 h 1705"/>
              <a:gd name="T20" fmla="*/ 2147483647 w 1280"/>
              <a:gd name="T21" fmla="*/ 2147483647 h 1705"/>
              <a:gd name="T22" fmla="*/ 2147483647 w 1280"/>
              <a:gd name="T23" fmla="*/ 2147483647 h 1705"/>
              <a:gd name="T24" fmla="*/ 2147483647 w 1280"/>
              <a:gd name="T25" fmla="*/ 2147483647 h 1705"/>
              <a:gd name="T26" fmla="*/ 2147483647 w 1280"/>
              <a:gd name="T27" fmla="*/ 2147483647 h 1705"/>
              <a:gd name="T28" fmla="*/ 2147483647 w 1280"/>
              <a:gd name="T29" fmla="*/ 2147483647 h 1705"/>
              <a:gd name="T30" fmla="*/ 2147483647 w 1280"/>
              <a:gd name="T31" fmla="*/ 2147483647 h 1705"/>
              <a:gd name="T32" fmla="*/ 2147483647 w 1280"/>
              <a:gd name="T33" fmla="*/ 2147483647 h 1705"/>
              <a:gd name="T34" fmla="*/ 2147483647 w 1280"/>
              <a:gd name="T35" fmla="*/ 2147483647 h 1705"/>
              <a:gd name="T36" fmla="*/ 2147483647 w 1280"/>
              <a:gd name="T37" fmla="*/ 2147483647 h 1705"/>
              <a:gd name="T38" fmla="*/ 2147483647 w 1280"/>
              <a:gd name="T39" fmla="*/ 2147483647 h 1705"/>
              <a:gd name="T40" fmla="*/ 2147483647 w 1280"/>
              <a:gd name="T41" fmla="*/ 2147483647 h 1705"/>
              <a:gd name="T42" fmla="*/ 2147483647 w 1280"/>
              <a:gd name="T43" fmla="*/ 2147483647 h 1705"/>
              <a:gd name="T44" fmla="*/ 2147483647 w 1280"/>
              <a:gd name="T45" fmla="*/ 2147483647 h 1705"/>
              <a:gd name="T46" fmla="*/ 2147483647 w 1280"/>
              <a:gd name="T47" fmla="*/ 2147483647 h 1705"/>
              <a:gd name="T48" fmla="*/ 2147483647 w 1280"/>
              <a:gd name="T49" fmla="*/ 2147483647 h 1705"/>
              <a:gd name="T50" fmla="*/ 2147483647 w 1280"/>
              <a:gd name="T51" fmla="*/ 2147483647 h 1705"/>
              <a:gd name="T52" fmla="*/ 2147483647 w 1280"/>
              <a:gd name="T53" fmla="*/ 2147483647 h 1705"/>
              <a:gd name="T54" fmla="*/ 2147483647 w 1280"/>
              <a:gd name="T55" fmla="*/ 2147483647 h 1705"/>
              <a:gd name="T56" fmla="*/ 2147483647 w 1280"/>
              <a:gd name="T57" fmla="*/ 2147483647 h 1705"/>
              <a:gd name="T58" fmla="*/ 2147483647 w 1280"/>
              <a:gd name="T59" fmla="*/ 2147483647 h 1705"/>
              <a:gd name="T60" fmla="*/ 2147483647 w 1280"/>
              <a:gd name="T61" fmla="*/ 2147483647 h 1705"/>
              <a:gd name="T62" fmla="*/ 2147483647 w 1280"/>
              <a:gd name="T63" fmla="*/ 2147483647 h 1705"/>
              <a:gd name="T64" fmla="*/ 2147483647 w 1280"/>
              <a:gd name="T65" fmla="*/ 2147483647 h 1705"/>
              <a:gd name="T66" fmla="*/ 2147483647 w 1280"/>
              <a:gd name="T67" fmla="*/ 2147483647 h 1705"/>
              <a:gd name="T68" fmla="*/ 2147483647 w 1280"/>
              <a:gd name="T69" fmla="*/ 2147483647 h 1705"/>
              <a:gd name="T70" fmla="*/ 2147483647 w 1280"/>
              <a:gd name="T71" fmla="*/ 2147483647 h 1705"/>
              <a:gd name="T72" fmla="*/ 2147483647 w 1280"/>
              <a:gd name="T73" fmla="*/ 2147483647 h 1705"/>
              <a:gd name="T74" fmla="*/ 2147483647 w 1280"/>
              <a:gd name="T75" fmla="*/ 2147483647 h 1705"/>
              <a:gd name="T76" fmla="*/ 2147483647 w 1280"/>
              <a:gd name="T77" fmla="*/ 2147483647 h 1705"/>
              <a:gd name="T78" fmla="*/ 2147483647 w 1280"/>
              <a:gd name="T79" fmla="*/ 2147483647 h 1705"/>
              <a:gd name="T80" fmla="*/ 2147483647 w 1280"/>
              <a:gd name="T81" fmla="*/ 2147483647 h 1705"/>
              <a:gd name="T82" fmla="*/ 2147483647 w 1280"/>
              <a:gd name="T83" fmla="*/ 2147483647 h 1705"/>
              <a:gd name="T84" fmla="*/ 2147483647 w 1280"/>
              <a:gd name="T85" fmla="*/ 2147483647 h 1705"/>
              <a:gd name="T86" fmla="*/ 2147483647 w 1280"/>
              <a:gd name="T87" fmla="*/ 2147483647 h 1705"/>
              <a:gd name="T88" fmla="*/ 2147483647 w 1280"/>
              <a:gd name="T89" fmla="*/ 2147483647 h 1705"/>
              <a:gd name="T90" fmla="*/ 2147483647 w 1280"/>
              <a:gd name="T91" fmla="*/ 0 h 1705"/>
              <a:gd name="T92" fmla="*/ 2147483647 w 1280"/>
              <a:gd name="T93" fmla="*/ 2147483647 h 1705"/>
              <a:gd name="T94" fmla="*/ 2147483647 w 1280"/>
              <a:gd name="T95" fmla="*/ 2147483647 h 1705"/>
              <a:gd name="T96" fmla="*/ 2147483647 w 1280"/>
              <a:gd name="T97" fmla="*/ 2147483647 h 1705"/>
              <a:gd name="T98" fmla="*/ 2147483647 w 1280"/>
              <a:gd name="T99" fmla="*/ 2147483647 h 1705"/>
              <a:gd name="T100" fmla="*/ 2147483647 w 1280"/>
              <a:gd name="T101" fmla="*/ 2147483647 h 1705"/>
              <a:gd name="T102" fmla="*/ 2147483647 w 1280"/>
              <a:gd name="T103" fmla="*/ 2147483647 h 1705"/>
              <a:gd name="T104" fmla="*/ 2147483647 w 1280"/>
              <a:gd name="T105" fmla="*/ 2147483647 h 1705"/>
              <a:gd name="T106" fmla="*/ 2147483647 w 1280"/>
              <a:gd name="T107" fmla="*/ 2147483647 h 1705"/>
              <a:gd name="T108" fmla="*/ 2147483647 w 1280"/>
              <a:gd name="T109" fmla="*/ 2147483647 h 1705"/>
              <a:gd name="T110" fmla="*/ 2147483647 w 1280"/>
              <a:gd name="T111" fmla="*/ 2147483647 h 1705"/>
              <a:gd name="T112" fmla="*/ 2147483647 w 1280"/>
              <a:gd name="T113" fmla="*/ 2147483647 h 1705"/>
              <a:gd name="T114" fmla="*/ 0 w 1280"/>
              <a:gd name="T115" fmla="*/ 2147483647 h 17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80" h="1705">
                <a:moveTo>
                  <a:pt x="36" y="1688"/>
                </a:moveTo>
                <a:lnTo>
                  <a:pt x="169" y="1705"/>
                </a:lnTo>
                <a:lnTo>
                  <a:pt x="179" y="1572"/>
                </a:lnTo>
                <a:lnTo>
                  <a:pt x="361" y="1594"/>
                </a:lnTo>
                <a:lnTo>
                  <a:pt x="514" y="1610"/>
                </a:lnTo>
                <a:lnTo>
                  <a:pt x="493" y="1574"/>
                </a:lnTo>
                <a:lnTo>
                  <a:pt x="501" y="1567"/>
                </a:lnTo>
                <a:lnTo>
                  <a:pt x="496" y="1550"/>
                </a:lnTo>
                <a:lnTo>
                  <a:pt x="501" y="1545"/>
                </a:lnTo>
                <a:lnTo>
                  <a:pt x="549" y="1549"/>
                </a:lnTo>
                <a:lnTo>
                  <a:pt x="574" y="1552"/>
                </a:lnTo>
                <a:lnTo>
                  <a:pt x="599" y="1553"/>
                </a:lnTo>
                <a:lnTo>
                  <a:pt x="624" y="1556"/>
                </a:lnTo>
                <a:lnTo>
                  <a:pt x="747" y="1569"/>
                </a:lnTo>
                <a:lnTo>
                  <a:pt x="803" y="1573"/>
                </a:lnTo>
                <a:lnTo>
                  <a:pt x="839" y="1576"/>
                </a:lnTo>
                <a:lnTo>
                  <a:pt x="853" y="1577"/>
                </a:lnTo>
                <a:lnTo>
                  <a:pt x="951" y="1586"/>
                </a:lnTo>
                <a:lnTo>
                  <a:pt x="969" y="1587"/>
                </a:lnTo>
                <a:lnTo>
                  <a:pt x="1017" y="1590"/>
                </a:lnTo>
                <a:lnTo>
                  <a:pt x="1026" y="1591"/>
                </a:lnTo>
                <a:lnTo>
                  <a:pt x="1072" y="1594"/>
                </a:lnTo>
                <a:lnTo>
                  <a:pt x="1074" y="1594"/>
                </a:lnTo>
                <a:lnTo>
                  <a:pt x="1077" y="1594"/>
                </a:lnTo>
                <a:lnTo>
                  <a:pt x="1096" y="1596"/>
                </a:lnTo>
                <a:lnTo>
                  <a:pt x="1149" y="1600"/>
                </a:lnTo>
                <a:lnTo>
                  <a:pt x="1156" y="1600"/>
                </a:lnTo>
                <a:lnTo>
                  <a:pt x="1197" y="1603"/>
                </a:lnTo>
                <a:lnTo>
                  <a:pt x="1208" y="1603"/>
                </a:lnTo>
                <a:lnTo>
                  <a:pt x="1209" y="1577"/>
                </a:lnTo>
                <a:lnTo>
                  <a:pt x="1212" y="1529"/>
                </a:lnTo>
                <a:lnTo>
                  <a:pt x="1214" y="1462"/>
                </a:lnTo>
                <a:lnTo>
                  <a:pt x="1215" y="1448"/>
                </a:lnTo>
                <a:lnTo>
                  <a:pt x="1216" y="1417"/>
                </a:lnTo>
                <a:lnTo>
                  <a:pt x="1218" y="1359"/>
                </a:lnTo>
                <a:lnTo>
                  <a:pt x="1220" y="1318"/>
                </a:lnTo>
                <a:lnTo>
                  <a:pt x="1222" y="1268"/>
                </a:lnTo>
                <a:lnTo>
                  <a:pt x="1226" y="1193"/>
                </a:lnTo>
                <a:lnTo>
                  <a:pt x="1226" y="1190"/>
                </a:lnTo>
                <a:lnTo>
                  <a:pt x="1229" y="1156"/>
                </a:lnTo>
                <a:lnTo>
                  <a:pt x="1229" y="1148"/>
                </a:lnTo>
                <a:lnTo>
                  <a:pt x="1230" y="1135"/>
                </a:lnTo>
                <a:lnTo>
                  <a:pt x="1231" y="1105"/>
                </a:lnTo>
                <a:lnTo>
                  <a:pt x="1232" y="1094"/>
                </a:lnTo>
                <a:lnTo>
                  <a:pt x="1233" y="1060"/>
                </a:lnTo>
                <a:lnTo>
                  <a:pt x="1237" y="1007"/>
                </a:lnTo>
                <a:lnTo>
                  <a:pt x="1240" y="932"/>
                </a:lnTo>
                <a:lnTo>
                  <a:pt x="1240" y="916"/>
                </a:lnTo>
                <a:lnTo>
                  <a:pt x="1240" y="914"/>
                </a:lnTo>
                <a:lnTo>
                  <a:pt x="1241" y="879"/>
                </a:lnTo>
                <a:lnTo>
                  <a:pt x="1242" y="858"/>
                </a:lnTo>
                <a:lnTo>
                  <a:pt x="1246" y="784"/>
                </a:lnTo>
                <a:lnTo>
                  <a:pt x="1247" y="749"/>
                </a:lnTo>
                <a:lnTo>
                  <a:pt x="1247" y="746"/>
                </a:lnTo>
                <a:lnTo>
                  <a:pt x="1248" y="722"/>
                </a:lnTo>
                <a:lnTo>
                  <a:pt x="1248" y="708"/>
                </a:lnTo>
                <a:lnTo>
                  <a:pt x="1250" y="671"/>
                </a:lnTo>
                <a:lnTo>
                  <a:pt x="1250" y="654"/>
                </a:lnTo>
                <a:lnTo>
                  <a:pt x="1252" y="627"/>
                </a:lnTo>
                <a:lnTo>
                  <a:pt x="1253" y="610"/>
                </a:lnTo>
                <a:lnTo>
                  <a:pt x="1256" y="522"/>
                </a:lnTo>
                <a:lnTo>
                  <a:pt x="1257" y="488"/>
                </a:lnTo>
                <a:lnTo>
                  <a:pt x="1257" y="484"/>
                </a:lnTo>
                <a:lnTo>
                  <a:pt x="1258" y="478"/>
                </a:lnTo>
                <a:lnTo>
                  <a:pt x="1262" y="393"/>
                </a:lnTo>
                <a:lnTo>
                  <a:pt x="1266" y="260"/>
                </a:lnTo>
                <a:lnTo>
                  <a:pt x="1274" y="261"/>
                </a:lnTo>
                <a:lnTo>
                  <a:pt x="1277" y="194"/>
                </a:lnTo>
                <a:lnTo>
                  <a:pt x="1279" y="149"/>
                </a:lnTo>
                <a:lnTo>
                  <a:pt x="1280" y="111"/>
                </a:lnTo>
                <a:lnTo>
                  <a:pt x="1264" y="111"/>
                </a:lnTo>
                <a:lnTo>
                  <a:pt x="1222" y="108"/>
                </a:lnTo>
                <a:lnTo>
                  <a:pt x="1210" y="106"/>
                </a:lnTo>
                <a:lnTo>
                  <a:pt x="1092" y="99"/>
                </a:lnTo>
                <a:lnTo>
                  <a:pt x="1023" y="95"/>
                </a:lnTo>
                <a:lnTo>
                  <a:pt x="918" y="87"/>
                </a:lnTo>
                <a:lnTo>
                  <a:pt x="877" y="82"/>
                </a:lnTo>
                <a:lnTo>
                  <a:pt x="864" y="81"/>
                </a:lnTo>
                <a:lnTo>
                  <a:pt x="771" y="72"/>
                </a:lnTo>
                <a:lnTo>
                  <a:pt x="766" y="72"/>
                </a:lnTo>
                <a:lnTo>
                  <a:pt x="742" y="70"/>
                </a:lnTo>
                <a:lnTo>
                  <a:pt x="718" y="68"/>
                </a:lnTo>
                <a:lnTo>
                  <a:pt x="630" y="60"/>
                </a:lnTo>
                <a:lnTo>
                  <a:pt x="453" y="38"/>
                </a:lnTo>
                <a:lnTo>
                  <a:pt x="448" y="37"/>
                </a:lnTo>
                <a:lnTo>
                  <a:pt x="441" y="37"/>
                </a:lnTo>
                <a:lnTo>
                  <a:pt x="439" y="37"/>
                </a:lnTo>
                <a:lnTo>
                  <a:pt x="321" y="23"/>
                </a:lnTo>
                <a:lnTo>
                  <a:pt x="274" y="16"/>
                </a:lnTo>
                <a:lnTo>
                  <a:pt x="219" y="10"/>
                </a:lnTo>
                <a:lnTo>
                  <a:pt x="204" y="7"/>
                </a:lnTo>
                <a:lnTo>
                  <a:pt x="150" y="0"/>
                </a:lnTo>
                <a:lnTo>
                  <a:pt x="143" y="74"/>
                </a:lnTo>
                <a:lnTo>
                  <a:pt x="136" y="149"/>
                </a:lnTo>
                <a:lnTo>
                  <a:pt x="123" y="297"/>
                </a:lnTo>
                <a:lnTo>
                  <a:pt x="111" y="436"/>
                </a:lnTo>
                <a:lnTo>
                  <a:pt x="110" y="445"/>
                </a:lnTo>
                <a:lnTo>
                  <a:pt x="96" y="607"/>
                </a:lnTo>
                <a:lnTo>
                  <a:pt x="91" y="660"/>
                </a:lnTo>
                <a:lnTo>
                  <a:pt x="91" y="664"/>
                </a:lnTo>
                <a:lnTo>
                  <a:pt x="86" y="719"/>
                </a:lnTo>
                <a:lnTo>
                  <a:pt x="81" y="780"/>
                </a:lnTo>
                <a:lnTo>
                  <a:pt x="71" y="892"/>
                </a:lnTo>
                <a:lnTo>
                  <a:pt x="65" y="959"/>
                </a:lnTo>
                <a:lnTo>
                  <a:pt x="65" y="965"/>
                </a:lnTo>
                <a:lnTo>
                  <a:pt x="64" y="966"/>
                </a:lnTo>
                <a:lnTo>
                  <a:pt x="50" y="1128"/>
                </a:lnTo>
                <a:lnTo>
                  <a:pt x="48" y="1145"/>
                </a:lnTo>
                <a:lnTo>
                  <a:pt x="44" y="1189"/>
                </a:lnTo>
                <a:lnTo>
                  <a:pt x="39" y="1255"/>
                </a:lnTo>
                <a:lnTo>
                  <a:pt x="38" y="1264"/>
                </a:lnTo>
                <a:lnTo>
                  <a:pt x="31" y="1338"/>
                </a:lnTo>
                <a:lnTo>
                  <a:pt x="30" y="1359"/>
                </a:lnTo>
                <a:lnTo>
                  <a:pt x="6" y="1621"/>
                </a:lnTo>
                <a:lnTo>
                  <a:pt x="6" y="1627"/>
                </a:lnTo>
                <a:lnTo>
                  <a:pt x="0" y="1684"/>
                </a:lnTo>
                <a:lnTo>
                  <a:pt x="36" y="168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7" name="Freeform 47"/>
          <p:cNvSpPr>
            <a:spLocks noChangeAspect="1"/>
          </p:cNvSpPr>
          <p:nvPr/>
        </p:nvSpPr>
        <p:spPr bwMode="auto">
          <a:xfrm>
            <a:off x="2676614" y="2851347"/>
            <a:ext cx="915170" cy="1414567"/>
          </a:xfrm>
          <a:custGeom>
            <a:avLst/>
            <a:gdLst>
              <a:gd name="T0" fmla="*/ 1141943014 w 1185"/>
              <a:gd name="T1" fmla="*/ 2147483647 h 2284"/>
              <a:gd name="T2" fmla="*/ 2147483647 w 1185"/>
              <a:gd name="T3" fmla="*/ 2147483647 h 2284"/>
              <a:gd name="T4" fmla="*/ 2147483647 w 1185"/>
              <a:gd name="T5" fmla="*/ 2147483647 h 2284"/>
              <a:gd name="T6" fmla="*/ 2147483647 w 1185"/>
              <a:gd name="T7" fmla="*/ 2147483647 h 2284"/>
              <a:gd name="T8" fmla="*/ 2147483647 w 1185"/>
              <a:gd name="T9" fmla="*/ 2147483647 h 2284"/>
              <a:gd name="T10" fmla="*/ 2147483647 w 1185"/>
              <a:gd name="T11" fmla="*/ 2147483647 h 2284"/>
              <a:gd name="T12" fmla="*/ 2147483647 w 1185"/>
              <a:gd name="T13" fmla="*/ 2147483647 h 2284"/>
              <a:gd name="T14" fmla="*/ 2147483647 w 1185"/>
              <a:gd name="T15" fmla="*/ 2147483647 h 2284"/>
              <a:gd name="T16" fmla="*/ 2147483647 w 1185"/>
              <a:gd name="T17" fmla="*/ 2147483647 h 2284"/>
              <a:gd name="T18" fmla="*/ 2147483647 w 1185"/>
              <a:gd name="T19" fmla="*/ 2147483647 h 2284"/>
              <a:gd name="T20" fmla="*/ 2147483647 w 1185"/>
              <a:gd name="T21" fmla="*/ 2147483647 h 2284"/>
              <a:gd name="T22" fmla="*/ 2147483647 w 1185"/>
              <a:gd name="T23" fmla="*/ 2147483647 h 2284"/>
              <a:gd name="T24" fmla="*/ 2147483647 w 1185"/>
              <a:gd name="T25" fmla="*/ 2147483647 h 2284"/>
              <a:gd name="T26" fmla="*/ 2147483647 w 1185"/>
              <a:gd name="T27" fmla="*/ 2147483647 h 2284"/>
              <a:gd name="T28" fmla="*/ 2147483647 w 1185"/>
              <a:gd name="T29" fmla="*/ 2147483647 h 2284"/>
              <a:gd name="T30" fmla="*/ 2147483647 w 1185"/>
              <a:gd name="T31" fmla="*/ 2147483647 h 2284"/>
              <a:gd name="T32" fmla="*/ 2147483647 w 1185"/>
              <a:gd name="T33" fmla="*/ 2147483647 h 2284"/>
              <a:gd name="T34" fmla="*/ 2147483647 w 1185"/>
              <a:gd name="T35" fmla="*/ 2147483647 h 2284"/>
              <a:gd name="T36" fmla="*/ 2147483647 w 1185"/>
              <a:gd name="T37" fmla="*/ 2147483647 h 2284"/>
              <a:gd name="T38" fmla="*/ 2147483647 w 1185"/>
              <a:gd name="T39" fmla="*/ 2147483647 h 2284"/>
              <a:gd name="T40" fmla="*/ 2147483647 w 1185"/>
              <a:gd name="T41" fmla="*/ 2147483647 h 2284"/>
              <a:gd name="T42" fmla="*/ 2147483647 w 1185"/>
              <a:gd name="T43" fmla="*/ 2147483647 h 2284"/>
              <a:gd name="T44" fmla="*/ 2147483647 w 1185"/>
              <a:gd name="T45" fmla="*/ 2147483647 h 2284"/>
              <a:gd name="T46" fmla="*/ 2147483647 w 1185"/>
              <a:gd name="T47" fmla="*/ 2147483647 h 2284"/>
              <a:gd name="T48" fmla="*/ 2147483647 w 1185"/>
              <a:gd name="T49" fmla="*/ 2147483647 h 2284"/>
              <a:gd name="T50" fmla="*/ 2147483647 w 1185"/>
              <a:gd name="T51" fmla="*/ 2147483647 h 2284"/>
              <a:gd name="T52" fmla="*/ 2147483647 w 1185"/>
              <a:gd name="T53" fmla="*/ 2147483647 h 2284"/>
              <a:gd name="T54" fmla="*/ 2147483647 w 1185"/>
              <a:gd name="T55" fmla="*/ 2147483647 h 2284"/>
              <a:gd name="T56" fmla="*/ 2147483647 w 1185"/>
              <a:gd name="T57" fmla="*/ 2147483647 h 2284"/>
              <a:gd name="T58" fmla="*/ 2147483647 w 1185"/>
              <a:gd name="T59" fmla="*/ 2147483647 h 2284"/>
              <a:gd name="T60" fmla="*/ 2147483647 w 1185"/>
              <a:gd name="T61" fmla="*/ 2147483647 h 2284"/>
              <a:gd name="T62" fmla="*/ 2147483647 w 1185"/>
              <a:gd name="T63" fmla="*/ 2147483647 h 2284"/>
              <a:gd name="T64" fmla="*/ 2147483647 w 1185"/>
              <a:gd name="T65" fmla="*/ 2147483647 h 2284"/>
              <a:gd name="T66" fmla="*/ 2147483647 w 1185"/>
              <a:gd name="T67" fmla="*/ 2147483647 h 2284"/>
              <a:gd name="T68" fmla="*/ 2147483647 w 1185"/>
              <a:gd name="T69" fmla="*/ 2147483647 h 2284"/>
              <a:gd name="T70" fmla="*/ 2147483647 w 1185"/>
              <a:gd name="T71" fmla="*/ 2147483647 h 2284"/>
              <a:gd name="T72" fmla="*/ 2147483647 w 1185"/>
              <a:gd name="T73" fmla="*/ 2147483647 h 2284"/>
              <a:gd name="T74" fmla="*/ 2147483647 w 1185"/>
              <a:gd name="T75" fmla="*/ 2147483647 h 2284"/>
              <a:gd name="T76" fmla="*/ 2147483647 w 1185"/>
              <a:gd name="T77" fmla="*/ 2147483647 h 2284"/>
              <a:gd name="T78" fmla="*/ 2147483647 w 1185"/>
              <a:gd name="T79" fmla="*/ 2147483647 h 2284"/>
              <a:gd name="T80" fmla="*/ 2147483647 w 1185"/>
              <a:gd name="T81" fmla="*/ 1429907326 h 2284"/>
              <a:gd name="T82" fmla="*/ 2147483647 w 1185"/>
              <a:gd name="T83" fmla="*/ 2147483647 h 2284"/>
              <a:gd name="T84" fmla="*/ 2147483647 w 1185"/>
              <a:gd name="T85" fmla="*/ 2147483647 h 2284"/>
              <a:gd name="T86" fmla="*/ 2147483647 w 1185"/>
              <a:gd name="T87" fmla="*/ 2147483647 h 2284"/>
              <a:gd name="T88" fmla="*/ 2147483647 w 1185"/>
              <a:gd name="T89" fmla="*/ 2147483647 h 2284"/>
              <a:gd name="T90" fmla="*/ 2147483647 w 1185"/>
              <a:gd name="T91" fmla="*/ 2147483647 h 2284"/>
              <a:gd name="T92" fmla="*/ 2147483647 w 1185"/>
              <a:gd name="T93" fmla="*/ 2147483647 h 2284"/>
              <a:gd name="T94" fmla="*/ 2147483647 w 1185"/>
              <a:gd name="T95" fmla="*/ 2147483647 h 2284"/>
              <a:gd name="T96" fmla="*/ 1903587931 w 1185"/>
              <a:gd name="T97" fmla="*/ 2147483647 h 22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85" h="2284">
                <a:moveTo>
                  <a:pt x="5" y="840"/>
                </a:moveTo>
                <a:lnTo>
                  <a:pt x="3" y="853"/>
                </a:lnTo>
                <a:lnTo>
                  <a:pt x="0" y="873"/>
                </a:lnTo>
                <a:lnTo>
                  <a:pt x="9" y="888"/>
                </a:lnTo>
                <a:lnTo>
                  <a:pt x="15" y="897"/>
                </a:lnTo>
                <a:lnTo>
                  <a:pt x="24" y="914"/>
                </a:lnTo>
                <a:lnTo>
                  <a:pt x="52" y="963"/>
                </a:lnTo>
                <a:lnTo>
                  <a:pt x="60" y="978"/>
                </a:lnTo>
                <a:lnTo>
                  <a:pt x="72" y="999"/>
                </a:lnTo>
                <a:lnTo>
                  <a:pt x="97" y="1041"/>
                </a:lnTo>
                <a:lnTo>
                  <a:pt x="104" y="1054"/>
                </a:lnTo>
                <a:lnTo>
                  <a:pt x="108" y="1061"/>
                </a:lnTo>
                <a:lnTo>
                  <a:pt x="122" y="1085"/>
                </a:lnTo>
                <a:lnTo>
                  <a:pt x="156" y="1144"/>
                </a:lnTo>
                <a:lnTo>
                  <a:pt x="181" y="1187"/>
                </a:lnTo>
                <a:lnTo>
                  <a:pt x="228" y="1271"/>
                </a:lnTo>
                <a:lnTo>
                  <a:pt x="284" y="1369"/>
                </a:lnTo>
                <a:lnTo>
                  <a:pt x="309" y="1412"/>
                </a:lnTo>
                <a:lnTo>
                  <a:pt x="316" y="1424"/>
                </a:lnTo>
                <a:lnTo>
                  <a:pt x="349" y="1483"/>
                </a:lnTo>
                <a:lnTo>
                  <a:pt x="360" y="1501"/>
                </a:lnTo>
                <a:lnTo>
                  <a:pt x="416" y="1599"/>
                </a:lnTo>
                <a:lnTo>
                  <a:pt x="511" y="1765"/>
                </a:lnTo>
                <a:lnTo>
                  <a:pt x="555" y="1843"/>
                </a:lnTo>
                <a:lnTo>
                  <a:pt x="609" y="1938"/>
                </a:lnTo>
                <a:lnTo>
                  <a:pt x="610" y="1939"/>
                </a:lnTo>
                <a:lnTo>
                  <a:pt x="632" y="1977"/>
                </a:lnTo>
                <a:lnTo>
                  <a:pt x="651" y="2010"/>
                </a:lnTo>
                <a:lnTo>
                  <a:pt x="710" y="2114"/>
                </a:lnTo>
                <a:lnTo>
                  <a:pt x="761" y="2203"/>
                </a:lnTo>
                <a:lnTo>
                  <a:pt x="807" y="2284"/>
                </a:lnTo>
                <a:lnTo>
                  <a:pt x="826" y="2213"/>
                </a:lnTo>
                <a:lnTo>
                  <a:pt x="824" y="2060"/>
                </a:lnTo>
                <a:lnTo>
                  <a:pt x="835" y="2024"/>
                </a:lnTo>
                <a:lnTo>
                  <a:pt x="828" y="1958"/>
                </a:lnTo>
                <a:lnTo>
                  <a:pt x="876" y="1952"/>
                </a:lnTo>
                <a:lnTo>
                  <a:pt x="919" y="1997"/>
                </a:lnTo>
                <a:lnTo>
                  <a:pt x="962" y="1955"/>
                </a:lnTo>
                <a:lnTo>
                  <a:pt x="987" y="1762"/>
                </a:lnTo>
                <a:lnTo>
                  <a:pt x="994" y="1715"/>
                </a:lnTo>
                <a:lnTo>
                  <a:pt x="998" y="1685"/>
                </a:lnTo>
                <a:lnTo>
                  <a:pt x="1010" y="1587"/>
                </a:lnTo>
                <a:lnTo>
                  <a:pt x="1016" y="1536"/>
                </a:lnTo>
                <a:lnTo>
                  <a:pt x="1022" y="1494"/>
                </a:lnTo>
                <a:lnTo>
                  <a:pt x="1023" y="1488"/>
                </a:lnTo>
                <a:lnTo>
                  <a:pt x="1038" y="1376"/>
                </a:lnTo>
                <a:lnTo>
                  <a:pt x="1043" y="1334"/>
                </a:lnTo>
                <a:lnTo>
                  <a:pt x="1050" y="1273"/>
                </a:lnTo>
                <a:lnTo>
                  <a:pt x="1054" y="1251"/>
                </a:lnTo>
                <a:lnTo>
                  <a:pt x="1056" y="1236"/>
                </a:lnTo>
                <a:lnTo>
                  <a:pt x="1057" y="1220"/>
                </a:lnTo>
                <a:lnTo>
                  <a:pt x="1065" y="1166"/>
                </a:lnTo>
                <a:lnTo>
                  <a:pt x="1089" y="978"/>
                </a:lnTo>
                <a:lnTo>
                  <a:pt x="1090" y="965"/>
                </a:lnTo>
                <a:lnTo>
                  <a:pt x="1098" y="904"/>
                </a:lnTo>
                <a:lnTo>
                  <a:pt x="1105" y="858"/>
                </a:lnTo>
                <a:lnTo>
                  <a:pt x="1108" y="830"/>
                </a:lnTo>
                <a:lnTo>
                  <a:pt x="1113" y="796"/>
                </a:lnTo>
                <a:lnTo>
                  <a:pt x="1121" y="728"/>
                </a:lnTo>
                <a:lnTo>
                  <a:pt x="1132" y="646"/>
                </a:lnTo>
                <a:lnTo>
                  <a:pt x="1147" y="536"/>
                </a:lnTo>
                <a:lnTo>
                  <a:pt x="1160" y="440"/>
                </a:lnTo>
                <a:lnTo>
                  <a:pt x="1180" y="276"/>
                </a:lnTo>
                <a:lnTo>
                  <a:pt x="1185" y="244"/>
                </a:lnTo>
                <a:lnTo>
                  <a:pt x="1151" y="237"/>
                </a:lnTo>
                <a:lnTo>
                  <a:pt x="1148" y="236"/>
                </a:lnTo>
                <a:lnTo>
                  <a:pt x="1143" y="236"/>
                </a:lnTo>
                <a:lnTo>
                  <a:pt x="1088" y="224"/>
                </a:lnTo>
                <a:lnTo>
                  <a:pt x="1062" y="217"/>
                </a:lnTo>
                <a:lnTo>
                  <a:pt x="1012" y="207"/>
                </a:lnTo>
                <a:lnTo>
                  <a:pt x="836" y="169"/>
                </a:lnTo>
                <a:lnTo>
                  <a:pt x="678" y="132"/>
                </a:lnTo>
                <a:lnTo>
                  <a:pt x="668" y="129"/>
                </a:lnTo>
                <a:lnTo>
                  <a:pt x="628" y="121"/>
                </a:lnTo>
                <a:lnTo>
                  <a:pt x="620" y="118"/>
                </a:lnTo>
                <a:lnTo>
                  <a:pt x="466" y="81"/>
                </a:lnTo>
                <a:lnTo>
                  <a:pt x="413" y="68"/>
                </a:lnTo>
                <a:lnTo>
                  <a:pt x="379" y="61"/>
                </a:lnTo>
                <a:lnTo>
                  <a:pt x="272" y="33"/>
                </a:lnTo>
                <a:lnTo>
                  <a:pt x="265" y="30"/>
                </a:lnTo>
                <a:lnTo>
                  <a:pt x="241" y="24"/>
                </a:lnTo>
                <a:lnTo>
                  <a:pt x="177" y="6"/>
                </a:lnTo>
                <a:lnTo>
                  <a:pt x="155" y="0"/>
                </a:lnTo>
                <a:lnTo>
                  <a:pt x="144" y="67"/>
                </a:lnTo>
                <a:lnTo>
                  <a:pt x="122" y="189"/>
                </a:lnTo>
                <a:lnTo>
                  <a:pt x="114" y="237"/>
                </a:lnTo>
                <a:lnTo>
                  <a:pt x="79" y="436"/>
                </a:lnTo>
                <a:lnTo>
                  <a:pt x="50" y="595"/>
                </a:lnTo>
                <a:lnTo>
                  <a:pt x="37" y="663"/>
                </a:lnTo>
                <a:lnTo>
                  <a:pt x="33" y="691"/>
                </a:lnTo>
                <a:lnTo>
                  <a:pt x="26" y="728"/>
                </a:lnTo>
                <a:lnTo>
                  <a:pt x="23" y="744"/>
                </a:lnTo>
                <a:lnTo>
                  <a:pt x="19" y="763"/>
                </a:lnTo>
                <a:lnTo>
                  <a:pt x="16" y="780"/>
                </a:lnTo>
                <a:lnTo>
                  <a:pt x="12" y="800"/>
                </a:lnTo>
                <a:lnTo>
                  <a:pt x="8" y="824"/>
                </a:lnTo>
                <a:lnTo>
                  <a:pt x="7" y="837"/>
                </a:lnTo>
                <a:lnTo>
                  <a:pt x="5" y="84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8" name="Freeform 48"/>
          <p:cNvSpPr>
            <a:spLocks noChangeAspect="1"/>
          </p:cNvSpPr>
          <p:nvPr/>
        </p:nvSpPr>
        <p:spPr bwMode="auto">
          <a:xfrm>
            <a:off x="2228332" y="1969622"/>
            <a:ext cx="1158766" cy="959431"/>
          </a:xfrm>
          <a:custGeom>
            <a:avLst/>
            <a:gdLst>
              <a:gd name="T0" fmla="*/ 2147483647 w 1503"/>
              <a:gd name="T1" fmla="*/ 2147483647 h 1547"/>
              <a:gd name="T2" fmla="*/ 2147483647 w 1503"/>
              <a:gd name="T3" fmla="*/ 2147483647 h 1547"/>
              <a:gd name="T4" fmla="*/ 2147483647 w 1503"/>
              <a:gd name="T5" fmla="*/ 2147483647 h 1547"/>
              <a:gd name="T6" fmla="*/ 2147483647 w 1503"/>
              <a:gd name="T7" fmla="*/ 2147483647 h 1547"/>
              <a:gd name="T8" fmla="*/ 2147483647 w 1503"/>
              <a:gd name="T9" fmla="*/ 2147483647 h 1547"/>
              <a:gd name="T10" fmla="*/ 2147483647 w 1503"/>
              <a:gd name="T11" fmla="*/ 2147483647 h 1547"/>
              <a:gd name="T12" fmla="*/ 2147483647 w 1503"/>
              <a:gd name="T13" fmla="*/ 2147483647 h 1547"/>
              <a:gd name="T14" fmla="*/ 2147483647 w 1503"/>
              <a:gd name="T15" fmla="*/ 2147483647 h 1547"/>
              <a:gd name="T16" fmla="*/ 2147483647 w 1503"/>
              <a:gd name="T17" fmla="*/ 2147483647 h 1547"/>
              <a:gd name="T18" fmla="*/ 2147483647 w 1503"/>
              <a:gd name="T19" fmla="*/ 2147483647 h 1547"/>
              <a:gd name="T20" fmla="*/ 2147483647 w 1503"/>
              <a:gd name="T21" fmla="*/ 2147483647 h 1547"/>
              <a:gd name="T22" fmla="*/ 2147483647 w 1503"/>
              <a:gd name="T23" fmla="*/ 2147483647 h 1547"/>
              <a:gd name="T24" fmla="*/ 2147483647 w 1503"/>
              <a:gd name="T25" fmla="*/ 2147483647 h 1547"/>
              <a:gd name="T26" fmla="*/ 2147483647 w 1503"/>
              <a:gd name="T27" fmla="*/ 2147483647 h 1547"/>
              <a:gd name="T28" fmla="*/ 0 w 1503"/>
              <a:gd name="T29" fmla="*/ 2147483647 h 1547"/>
              <a:gd name="T30" fmla="*/ 2147483647 w 1503"/>
              <a:gd name="T31" fmla="*/ 2147483647 h 1547"/>
              <a:gd name="T32" fmla="*/ 2147483647 w 1503"/>
              <a:gd name="T33" fmla="*/ 2147483647 h 1547"/>
              <a:gd name="T34" fmla="*/ 2147483647 w 1503"/>
              <a:gd name="T35" fmla="*/ 2147483647 h 1547"/>
              <a:gd name="T36" fmla="*/ 2147483647 w 1503"/>
              <a:gd name="T37" fmla="*/ 2147483647 h 1547"/>
              <a:gd name="T38" fmla="*/ 2147483647 w 1503"/>
              <a:gd name="T39" fmla="*/ 2147483647 h 1547"/>
              <a:gd name="T40" fmla="*/ 2147483647 w 1503"/>
              <a:gd name="T41" fmla="*/ 0 h 1547"/>
              <a:gd name="T42" fmla="*/ 2147483647 w 1503"/>
              <a:gd name="T43" fmla="*/ 2147483647 h 1547"/>
              <a:gd name="T44" fmla="*/ 2147483647 w 1503"/>
              <a:gd name="T45" fmla="*/ 2147483647 h 1547"/>
              <a:gd name="T46" fmla="*/ 2147483647 w 1503"/>
              <a:gd name="T47" fmla="*/ 2147483647 h 1547"/>
              <a:gd name="T48" fmla="*/ 2147483647 w 1503"/>
              <a:gd name="T49" fmla="*/ 2147483647 h 1547"/>
              <a:gd name="T50" fmla="*/ 2147483647 w 1503"/>
              <a:gd name="T51" fmla="*/ 2147483647 h 1547"/>
              <a:gd name="T52" fmla="*/ 2147483647 w 1503"/>
              <a:gd name="T53" fmla="*/ 2147483647 h 1547"/>
              <a:gd name="T54" fmla="*/ 2147483647 w 1503"/>
              <a:gd name="T55" fmla="*/ 2147483647 h 1547"/>
              <a:gd name="T56" fmla="*/ 2147483647 w 1503"/>
              <a:gd name="T57" fmla="*/ 2147483647 h 1547"/>
              <a:gd name="T58" fmla="*/ 2147483647 w 1503"/>
              <a:gd name="T59" fmla="*/ 2147483647 h 1547"/>
              <a:gd name="T60" fmla="*/ 2147483647 w 1503"/>
              <a:gd name="T61" fmla="*/ 2147483647 h 1547"/>
              <a:gd name="T62" fmla="*/ 2147483647 w 1503"/>
              <a:gd name="T63" fmla="*/ 2147483647 h 1547"/>
              <a:gd name="T64" fmla="*/ 2147483647 w 1503"/>
              <a:gd name="T65" fmla="*/ 2147483647 h 1547"/>
              <a:gd name="T66" fmla="*/ 2147483647 w 1503"/>
              <a:gd name="T67" fmla="*/ 2147483647 h 1547"/>
              <a:gd name="T68" fmla="*/ 2147483647 w 1503"/>
              <a:gd name="T69" fmla="*/ 2147483647 h 1547"/>
              <a:gd name="T70" fmla="*/ 2147483647 w 1503"/>
              <a:gd name="T71" fmla="*/ 2147483647 h 1547"/>
              <a:gd name="T72" fmla="*/ 2147483647 w 1503"/>
              <a:gd name="T73" fmla="*/ 2147483647 h 1547"/>
              <a:gd name="T74" fmla="*/ 2147483647 w 1503"/>
              <a:gd name="T75" fmla="*/ 2147483647 h 1547"/>
              <a:gd name="T76" fmla="*/ 2147483647 w 1503"/>
              <a:gd name="T77" fmla="*/ 2147483647 h 1547"/>
              <a:gd name="T78" fmla="*/ 2147483647 w 1503"/>
              <a:gd name="T79" fmla="*/ 2147483647 h 1547"/>
              <a:gd name="T80" fmla="*/ 2147483647 w 1503"/>
              <a:gd name="T81" fmla="*/ 2147483647 h 1547"/>
              <a:gd name="T82" fmla="*/ 2147483647 w 1503"/>
              <a:gd name="T83" fmla="*/ 2147483647 h 1547"/>
              <a:gd name="T84" fmla="*/ 2147483647 w 1503"/>
              <a:gd name="T85" fmla="*/ 2147483647 h 1547"/>
              <a:gd name="T86" fmla="*/ 2147483647 w 1503"/>
              <a:gd name="T87" fmla="*/ 2147483647 h 15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03" h="1547">
                <a:moveTo>
                  <a:pt x="1321" y="869"/>
                </a:moveTo>
                <a:lnTo>
                  <a:pt x="1343" y="889"/>
                </a:lnTo>
                <a:lnTo>
                  <a:pt x="1355" y="894"/>
                </a:lnTo>
                <a:lnTo>
                  <a:pt x="1368" y="925"/>
                </a:lnTo>
                <a:lnTo>
                  <a:pt x="1365" y="933"/>
                </a:lnTo>
                <a:lnTo>
                  <a:pt x="1362" y="935"/>
                </a:lnTo>
                <a:lnTo>
                  <a:pt x="1342" y="1001"/>
                </a:lnTo>
                <a:lnTo>
                  <a:pt x="1338" y="1006"/>
                </a:lnTo>
                <a:lnTo>
                  <a:pt x="1331" y="1020"/>
                </a:lnTo>
                <a:lnTo>
                  <a:pt x="1326" y="1058"/>
                </a:lnTo>
                <a:lnTo>
                  <a:pt x="1321" y="1088"/>
                </a:lnTo>
                <a:lnTo>
                  <a:pt x="1303" y="1208"/>
                </a:lnTo>
                <a:lnTo>
                  <a:pt x="1251" y="1547"/>
                </a:lnTo>
                <a:lnTo>
                  <a:pt x="1211" y="1539"/>
                </a:lnTo>
                <a:lnTo>
                  <a:pt x="1203" y="1536"/>
                </a:lnTo>
                <a:lnTo>
                  <a:pt x="1049" y="1499"/>
                </a:lnTo>
                <a:lnTo>
                  <a:pt x="996" y="1486"/>
                </a:lnTo>
                <a:lnTo>
                  <a:pt x="962" y="1479"/>
                </a:lnTo>
                <a:lnTo>
                  <a:pt x="855" y="1451"/>
                </a:lnTo>
                <a:lnTo>
                  <a:pt x="848" y="1448"/>
                </a:lnTo>
                <a:lnTo>
                  <a:pt x="824" y="1442"/>
                </a:lnTo>
                <a:lnTo>
                  <a:pt x="760" y="1424"/>
                </a:lnTo>
                <a:lnTo>
                  <a:pt x="738" y="1418"/>
                </a:lnTo>
                <a:lnTo>
                  <a:pt x="703" y="1410"/>
                </a:lnTo>
                <a:lnTo>
                  <a:pt x="695" y="1407"/>
                </a:lnTo>
                <a:lnTo>
                  <a:pt x="587" y="1377"/>
                </a:lnTo>
                <a:lnTo>
                  <a:pt x="554" y="1367"/>
                </a:lnTo>
                <a:lnTo>
                  <a:pt x="515" y="1356"/>
                </a:lnTo>
                <a:lnTo>
                  <a:pt x="490" y="1347"/>
                </a:lnTo>
                <a:lnTo>
                  <a:pt x="396" y="1318"/>
                </a:lnTo>
                <a:lnTo>
                  <a:pt x="367" y="1308"/>
                </a:lnTo>
                <a:lnTo>
                  <a:pt x="347" y="1302"/>
                </a:lnTo>
                <a:lnTo>
                  <a:pt x="218" y="1264"/>
                </a:lnTo>
                <a:lnTo>
                  <a:pt x="201" y="1257"/>
                </a:lnTo>
                <a:lnTo>
                  <a:pt x="186" y="1254"/>
                </a:lnTo>
                <a:lnTo>
                  <a:pt x="165" y="1248"/>
                </a:lnTo>
                <a:lnTo>
                  <a:pt x="152" y="1244"/>
                </a:lnTo>
                <a:lnTo>
                  <a:pt x="137" y="1240"/>
                </a:lnTo>
                <a:lnTo>
                  <a:pt x="119" y="1234"/>
                </a:lnTo>
                <a:lnTo>
                  <a:pt x="113" y="1233"/>
                </a:lnTo>
                <a:lnTo>
                  <a:pt x="85" y="1224"/>
                </a:lnTo>
                <a:lnTo>
                  <a:pt x="55" y="1214"/>
                </a:lnTo>
                <a:lnTo>
                  <a:pt x="33" y="1207"/>
                </a:lnTo>
                <a:lnTo>
                  <a:pt x="18" y="1201"/>
                </a:lnTo>
                <a:lnTo>
                  <a:pt x="0" y="1162"/>
                </a:lnTo>
                <a:lnTo>
                  <a:pt x="24" y="1006"/>
                </a:lnTo>
                <a:lnTo>
                  <a:pt x="7" y="940"/>
                </a:lnTo>
                <a:lnTo>
                  <a:pt x="33" y="912"/>
                </a:lnTo>
                <a:lnTo>
                  <a:pt x="74" y="806"/>
                </a:lnTo>
                <a:lnTo>
                  <a:pt x="84" y="800"/>
                </a:lnTo>
                <a:lnTo>
                  <a:pt x="116" y="738"/>
                </a:lnTo>
                <a:lnTo>
                  <a:pt x="141" y="670"/>
                </a:lnTo>
                <a:lnTo>
                  <a:pt x="141" y="668"/>
                </a:lnTo>
                <a:lnTo>
                  <a:pt x="175" y="553"/>
                </a:lnTo>
                <a:lnTo>
                  <a:pt x="236" y="345"/>
                </a:lnTo>
                <a:lnTo>
                  <a:pt x="236" y="343"/>
                </a:lnTo>
                <a:lnTo>
                  <a:pt x="236" y="339"/>
                </a:lnTo>
                <a:lnTo>
                  <a:pt x="257" y="284"/>
                </a:lnTo>
                <a:lnTo>
                  <a:pt x="288" y="143"/>
                </a:lnTo>
                <a:lnTo>
                  <a:pt x="288" y="131"/>
                </a:lnTo>
                <a:lnTo>
                  <a:pt x="313" y="36"/>
                </a:lnTo>
                <a:lnTo>
                  <a:pt x="307" y="1"/>
                </a:lnTo>
                <a:lnTo>
                  <a:pt x="311" y="0"/>
                </a:lnTo>
                <a:lnTo>
                  <a:pt x="327" y="26"/>
                </a:lnTo>
                <a:lnTo>
                  <a:pt x="350" y="23"/>
                </a:lnTo>
                <a:lnTo>
                  <a:pt x="367" y="10"/>
                </a:lnTo>
                <a:lnTo>
                  <a:pt x="396" y="19"/>
                </a:lnTo>
                <a:lnTo>
                  <a:pt x="401" y="26"/>
                </a:lnTo>
                <a:lnTo>
                  <a:pt x="408" y="60"/>
                </a:lnTo>
                <a:lnTo>
                  <a:pt x="426" y="62"/>
                </a:lnTo>
                <a:lnTo>
                  <a:pt x="434" y="60"/>
                </a:lnTo>
                <a:lnTo>
                  <a:pt x="465" y="81"/>
                </a:lnTo>
                <a:lnTo>
                  <a:pt x="486" y="139"/>
                </a:lnTo>
                <a:lnTo>
                  <a:pt x="484" y="173"/>
                </a:lnTo>
                <a:lnTo>
                  <a:pt x="482" y="203"/>
                </a:lnTo>
                <a:lnTo>
                  <a:pt x="482" y="207"/>
                </a:lnTo>
                <a:lnTo>
                  <a:pt x="481" y="209"/>
                </a:lnTo>
                <a:lnTo>
                  <a:pt x="476" y="228"/>
                </a:lnTo>
                <a:lnTo>
                  <a:pt x="524" y="272"/>
                </a:lnTo>
                <a:lnTo>
                  <a:pt x="554" y="285"/>
                </a:lnTo>
                <a:lnTo>
                  <a:pt x="567" y="281"/>
                </a:lnTo>
                <a:lnTo>
                  <a:pt x="580" y="282"/>
                </a:lnTo>
                <a:lnTo>
                  <a:pt x="612" y="272"/>
                </a:lnTo>
                <a:lnTo>
                  <a:pt x="634" y="261"/>
                </a:lnTo>
                <a:lnTo>
                  <a:pt x="646" y="268"/>
                </a:lnTo>
                <a:lnTo>
                  <a:pt x="682" y="270"/>
                </a:lnTo>
                <a:lnTo>
                  <a:pt x="686" y="272"/>
                </a:lnTo>
                <a:lnTo>
                  <a:pt x="690" y="279"/>
                </a:lnTo>
                <a:lnTo>
                  <a:pt x="694" y="282"/>
                </a:lnTo>
                <a:lnTo>
                  <a:pt x="729" y="301"/>
                </a:lnTo>
                <a:lnTo>
                  <a:pt x="731" y="321"/>
                </a:lnTo>
                <a:lnTo>
                  <a:pt x="776" y="322"/>
                </a:lnTo>
                <a:lnTo>
                  <a:pt x="787" y="316"/>
                </a:lnTo>
                <a:lnTo>
                  <a:pt x="817" y="312"/>
                </a:lnTo>
                <a:lnTo>
                  <a:pt x="824" y="308"/>
                </a:lnTo>
                <a:lnTo>
                  <a:pt x="850" y="328"/>
                </a:lnTo>
                <a:lnTo>
                  <a:pt x="896" y="331"/>
                </a:lnTo>
                <a:lnTo>
                  <a:pt x="935" y="315"/>
                </a:lnTo>
                <a:lnTo>
                  <a:pt x="940" y="314"/>
                </a:lnTo>
                <a:lnTo>
                  <a:pt x="951" y="315"/>
                </a:lnTo>
                <a:lnTo>
                  <a:pt x="958" y="315"/>
                </a:lnTo>
                <a:lnTo>
                  <a:pt x="991" y="318"/>
                </a:lnTo>
                <a:lnTo>
                  <a:pt x="1010" y="302"/>
                </a:lnTo>
                <a:lnTo>
                  <a:pt x="1032" y="309"/>
                </a:lnTo>
                <a:lnTo>
                  <a:pt x="1062" y="311"/>
                </a:lnTo>
                <a:lnTo>
                  <a:pt x="1083" y="319"/>
                </a:lnTo>
                <a:lnTo>
                  <a:pt x="1109" y="305"/>
                </a:lnTo>
                <a:lnTo>
                  <a:pt x="1142" y="314"/>
                </a:lnTo>
                <a:lnTo>
                  <a:pt x="1229" y="336"/>
                </a:lnTo>
                <a:lnTo>
                  <a:pt x="1270" y="346"/>
                </a:lnTo>
                <a:lnTo>
                  <a:pt x="1273" y="348"/>
                </a:lnTo>
                <a:lnTo>
                  <a:pt x="1317" y="357"/>
                </a:lnTo>
                <a:lnTo>
                  <a:pt x="1330" y="362"/>
                </a:lnTo>
                <a:lnTo>
                  <a:pt x="1335" y="362"/>
                </a:lnTo>
                <a:lnTo>
                  <a:pt x="1351" y="367"/>
                </a:lnTo>
                <a:lnTo>
                  <a:pt x="1353" y="367"/>
                </a:lnTo>
                <a:lnTo>
                  <a:pt x="1354" y="367"/>
                </a:lnTo>
                <a:lnTo>
                  <a:pt x="1375" y="373"/>
                </a:lnTo>
                <a:lnTo>
                  <a:pt x="1378" y="373"/>
                </a:lnTo>
                <a:lnTo>
                  <a:pt x="1447" y="390"/>
                </a:lnTo>
                <a:lnTo>
                  <a:pt x="1451" y="403"/>
                </a:lnTo>
                <a:lnTo>
                  <a:pt x="1458" y="428"/>
                </a:lnTo>
                <a:lnTo>
                  <a:pt x="1461" y="435"/>
                </a:lnTo>
                <a:lnTo>
                  <a:pt x="1496" y="475"/>
                </a:lnTo>
                <a:lnTo>
                  <a:pt x="1503" y="515"/>
                </a:lnTo>
                <a:lnTo>
                  <a:pt x="1453" y="610"/>
                </a:lnTo>
                <a:lnTo>
                  <a:pt x="1451" y="611"/>
                </a:lnTo>
                <a:lnTo>
                  <a:pt x="1435" y="650"/>
                </a:lnTo>
                <a:lnTo>
                  <a:pt x="1429" y="661"/>
                </a:lnTo>
                <a:lnTo>
                  <a:pt x="1414" y="682"/>
                </a:lnTo>
                <a:lnTo>
                  <a:pt x="1399" y="725"/>
                </a:lnTo>
                <a:lnTo>
                  <a:pt x="1373" y="746"/>
                </a:lnTo>
                <a:lnTo>
                  <a:pt x="1322" y="847"/>
                </a:lnTo>
                <a:lnTo>
                  <a:pt x="1321" y="86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69" name="Freeform 49"/>
          <p:cNvSpPr>
            <a:spLocks noChangeAspect="1"/>
          </p:cNvSpPr>
          <p:nvPr/>
        </p:nvSpPr>
        <p:spPr bwMode="auto">
          <a:xfrm>
            <a:off x="6902301" y="3977292"/>
            <a:ext cx="1228121" cy="448792"/>
          </a:xfrm>
          <a:custGeom>
            <a:avLst/>
            <a:gdLst>
              <a:gd name="T0" fmla="*/ 2147483647 w 1592"/>
              <a:gd name="T1" fmla="*/ 2147483647 h 722"/>
              <a:gd name="T2" fmla="*/ 2147483647 w 1592"/>
              <a:gd name="T3" fmla="*/ 2147483647 h 722"/>
              <a:gd name="T4" fmla="*/ 2147483647 w 1592"/>
              <a:gd name="T5" fmla="*/ 2147483647 h 722"/>
              <a:gd name="T6" fmla="*/ 2147483647 w 1592"/>
              <a:gd name="T7" fmla="*/ 2147483647 h 722"/>
              <a:gd name="T8" fmla="*/ 2147483647 w 1592"/>
              <a:gd name="T9" fmla="*/ 2147483647 h 722"/>
              <a:gd name="T10" fmla="*/ 2147483647 w 1592"/>
              <a:gd name="T11" fmla="*/ 2147483647 h 722"/>
              <a:gd name="T12" fmla="*/ 2147483647 w 1592"/>
              <a:gd name="T13" fmla="*/ 2147483647 h 722"/>
              <a:gd name="T14" fmla="*/ 2147483647 w 1592"/>
              <a:gd name="T15" fmla="*/ 2147483647 h 722"/>
              <a:gd name="T16" fmla="*/ 2147483647 w 1592"/>
              <a:gd name="T17" fmla="*/ 2147483647 h 722"/>
              <a:gd name="T18" fmla="*/ 2147483647 w 1592"/>
              <a:gd name="T19" fmla="*/ 2147483647 h 722"/>
              <a:gd name="T20" fmla="*/ 2147483647 w 1592"/>
              <a:gd name="T21" fmla="*/ 2147483647 h 722"/>
              <a:gd name="T22" fmla="*/ 2147483647 w 1592"/>
              <a:gd name="T23" fmla="*/ 2147483647 h 722"/>
              <a:gd name="T24" fmla="*/ 2147483647 w 1592"/>
              <a:gd name="T25" fmla="*/ 2147483647 h 722"/>
              <a:gd name="T26" fmla="*/ 2147483647 w 1592"/>
              <a:gd name="T27" fmla="*/ 2147483647 h 722"/>
              <a:gd name="T28" fmla="*/ 2147483647 w 1592"/>
              <a:gd name="T29" fmla="*/ 2147483647 h 722"/>
              <a:gd name="T30" fmla="*/ 2147483647 w 1592"/>
              <a:gd name="T31" fmla="*/ 2147483647 h 722"/>
              <a:gd name="T32" fmla="*/ 2147483647 w 1592"/>
              <a:gd name="T33" fmla="*/ 2147483647 h 722"/>
              <a:gd name="T34" fmla="*/ 2147483647 w 1592"/>
              <a:gd name="T35" fmla="*/ 2147483647 h 722"/>
              <a:gd name="T36" fmla="*/ 2147483647 w 1592"/>
              <a:gd name="T37" fmla="*/ 2147483647 h 722"/>
              <a:gd name="T38" fmla="*/ 2147483647 w 1592"/>
              <a:gd name="T39" fmla="*/ 2147483647 h 722"/>
              <a:gd name="T40" fmla="*/ 2147483647 w 1592"/>
              <a:gd name="T41" fmla="*/ 2147483647 h 722"/>
              <a:gd name="T42" fmla="*/ 2147483647 w 1592"/>
              <a:gd name="T43" fmla="*/ 2147483647 h 722"/>
              <a:gd name="T44" fmla="*/ 2147483647 w 1592"/>
              <a:gd name="T45" fmla="*/ 2147483647 h 722"/>
              <a:gd name="T46" fmla="*/ 2147483647 w 1592"/>
              <a:gd name="T47" fmla="*/ 2147483647 h 722"/>
              <a:gd name="T48" fmla="*/ 2147483647 w 1592"/>
              <a:gd name="T49" fmla="*/ 2147483647 h 722"/>
              <a:gd name="T50" fmla="*/ 2147483647 w 1592"/>
              <a:gd name="T51" fmla="*/ 2147483647 h 722"/>
              <a:gd name="T52" fmla="*/ 2147483647 w 1592"/>
              <a:gd name="T53" fmla="*/ 2147483647 h 722"/>
              <a:gd name="T54" fmla="*/ 2147483647 w 1592"/>
              <a:gd name="T55" fmla="*/ 2147483647 h 722"/>
              <a:gd name="T56" fmla="*/ 2147483647 w 1592"/>
              <a:gd name="T57" fmla="*/ 2147483647 h 722"/>
              <a:gd name="T58" fmla="*/ 2147483647 w 1592"/>
              <a:gd name="T59" fmla="*/ 2147483647 h 722"/>
              <a:gd name="T60" fmla="*/ 2147483647 w 1592"/>
              <a:gd name="T61" fmla="*/ 2147483647 h 722"/>
              <a:gd name="T62" fmla="*/ 2147483647 w 1592"/>
              <a:gd name="T63" fmla="*/ 2147483647 h 722"/>
              <a:gd name="T64" fmla="*/ 2147483647 w 1592"/>
              <a:gd name="T65" fmla="*/ 2147483647 h 722"/>
              <a:gd name="T66" fmla="*/ 2147483647 w 1592"/>
              <a:gd name="T67" fmla="*/ 2147483647 h 722"/>
              <a:gd name="T68" fmla="*/ 2147483647 w 1592"/>
              <a:gd name="T69" fmla="*/ 2147483647 h 722"/>
              <a:gd name="T70" fmla="*/ 2147483647 w 1592"/>
              <a:gd name="T71" fmla="*/ 2147483647 h 722"/>
              <a:gd name="T72" fmla="*/ 2147483647 w 1592"/>
              <a:gd name="T73" fmla="*/ 1686602973 h 722"/>
              <a:gd name="T74" fmla="*/ 2147483647 w 1592"/>
              <a:gd name="T75" fmla="*/ 2147483647 h 722"/>
              <a:gd name="T76" fmla="*/ 2147483647 w 1592"/>
              <a:gd name="T77" fmla="*/ 2147483647 h 722"/>
              <a:gd name="T78" fmla="*/ 2147483647 w 1592"/>
              <a:gd name="T79" fmla="*/ 2147483647 h 722"/>
              <a:gd name="T80" fmla="*/ 2147483647 w 1592"/>
              <a:gd name="T81" fmla="*/ 2147483647 h 722"/>
              <a:gd name="T82" fmla="*/ 2147483647 w 1592"/>
              <a:gd name="T83" fmla="*/ 2147483647 h 722"/>
              <a:gd name="T84" fmla="*/ 2147483647 w 1592"/>
              <a:gd name="T85" fmla="*/ 2147483647 h 722"/>
              <a:gd name="T86" fmla="*/ 2147483647 w 1592"/>
              <a:gd name="T87" fmla="*/ 2147483647 h 722"/>
              <a:gd name="T88" fmla="*/ 2147483647 w 1592"/>
              <a:gd name="T89" fmla="*/ 2147483647 h 722"/>
              <a:gd name="T90" fmla="*/ 2147483647 w 1592"/>
              <a:gd name="T91" fmla="*/ 2147483647 h 722"/>
              <a:gd name="T92" fmla="*/ 2147483647 w 1592"/>
              <a:gd name="T93" fmla="*/ 2147483647 h 722"/>
              <a:gd name="T94" fmla="*/ 2147483647 w 1592"/>
              <a:gd name="T95" fmla="*/ 2147483647 h 722"/>
              <a:gd name="T96" fmla="*/ 2147483647 w 1592"/>
              <a:gd name="T97" fmla="*/ 2147483647 h 722"/>
              <a:gd name="T98" fmla="*/ 2147483647 w 1592"/>
              <a:gd name="T99" fmla="*/ 2147483647 h 722"/>
              <a:gd name="T100" fmla="*/ 2147483647 w 1592"/>
              <a:gd name="T101" fmla="*/ 2147483647 h 722"/>
              <a:gd name="T102" fmla="*/ 2147483647 w 1592"/>
              <a:gd name="T103" fmla="*/ 2147483647 h 722"/>
              <a:gd name="T104" fmla="*/ 2147483647 w 1592"/>
              <a:gd name="T105" fmla="*/ 2147483647 h 722"/>
              <a:gd name="T106" fmla="*/ 2147483647 w 1592"/>
              <a:gd name="T107" fmla="*/ 2147483647 h 722"/>
              <a:gd name="T108" fmla="*/ 2147483647 w 1592"/>
              <a:gd name="T109" fmla="*/ 2147483647 h 722"/>
              <a:gd name="T110" fmla="*/ 2147483647 w 1592"/>
              <a:gd name="T111" fmla="*/ 2147483647 h 722"/>
              <a:gd name="T112" fmla="*/ 2147483647 w 1592"/>
              <a:gd name="T113" fmla="*/ 2147483647 h 722"/>
              <a:gd name="T114" fmla="*/ 2147483647 w 1592"/>
              <a:gd name="T115" fmla="*/ 2147483647 h 722"/>
              <a:gd name="T116" fmla="*/ 2147483647 w 1592"/>
              <a:gd name="T117" fmla="*/ 2147483647 h 7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92" h="722">
                <a:moveTo>
                  <a:pt x="251" y="244"/>
                </a:moveTo>
                <a:lnTo>
                  <a:pt x="249" y="244"/>
                </a:lnTo>
                <a:lnTo>
                  <a:pt x="224" y="246"/>
                </a:lnTo>
                <a:lnTo>
                  <a:pt x="162" y="252"/>
                </a:lnTo>
                <a:lnTo>
                  <a:pt x="153" y="254"/>
                </a:lnTo>
                <a:lnTo>
                  <a:pt x="140" y="256"/>
                </a:lnTo>
                <a:lnTo>
                  <a:pt x="127" y="258"/>
                </a:lnTo>
                <a:lnTo>
                  <a:pt x="117" y="259"/>
                </a:lnTo>
                <a:lnTo>
                  <a:pt x="125" y="296"/>
                </a:lnTo>
                <a:lnTo>
                  <a:pt x="119" y="307"/>
                </a:lnTo>
                <a:lnTo>
                  <a:pt x="122" y="333"/>
                </a:lnTo>
                <a:lnTo>
                  <a:pt x="92" y="336"/>
                </a:lnTo>
                <a:lnTo>
                  <a:pt x="106" y="354"/>
                </a:lnTo>
                <a:lnTo>
                  <a:pt x="114" y="371"/>
                </a:lnTo>
                <a:lnTo>
                  <a:pt x="108" y="377"/>
                </a:lnTo>
                <a:lnTo>
                  <a:pt x="90" y="411"/>
                </a:lnTo>
                <a:lnTo>
                  <a:pt x="108" y="438"/>
                </a:lnTo>
                <a:lnTo>
                  <a:pt x="89" y="441"/>
                </a:lnTo>
                <a:lnTo>
                  <a:pt x="68" y="488"/>
                </a:lnTo>
                <a:lnTo>
                  <a:pt x="66" y="553"/>
                </a:lnTo>
                <a:lnTo>
                  <a:pt x="48" y="547"/>
                </a:lnTo>
                <a:lnTo>
                  <a:pt x="40" y="567"/>
                </a:lnTo>
                <a:lnTo>
                  <a:pt x="24" y="587"/>
                </a:lnTo>
                <a:lnTo>
                  <a:pt x="17" y="604"/>
                </a:lnTo>
                <a:lnTo>
                  <a:pt x="25" y="605"/>
                </a:lnTo>
                <a:lnTo>
                  <a:pt x="27" y="594"/>
                </a:lnTo>
                <a:lnTo>
                  <a:pt x="34" y="610"/>
                </a:lnTo>
                <a:lnTo>
                  <a:pt x="41" y="679"/>
                </a:lnTo>
                <a:lnTo>
                  <a:pt x="28" y="679"/>
                </a:lnTo>
                <a:lnTo>
                  <a:pt x="0" y="722"/>
                </a:lnTo>
                <a:lnTo>
                  <a:pt x="59" y="716"/>
                </a:lnTo>
                <a:lnTo>
                  <a:pt x="87" y="714"/>
                </a:lnTo>
                <a:lnTo>
                  <a:pt x="112" y="712"/>
                </a:lnTo>
                <a:lnTo>
                  <a:pt x="127" y="709"/>
                </a:lnTo>
                <a:lnTo>
                  <a:pt x="147" y="707"/>
                </a:lnTo>
                <a:lnTo>
                  <a:pt x="163" y="706"/>
                </a:lnTo>
                <a:lnTo>
                  <a:pt x="183" y="705"/>
                </a:lnTo>
                <a:lnTo>
                  <a:pt x="193" y="703"/>
                </a:lnTo>
                <a:lnTo>
                  <a:pt x="203" y="702"/>
                </a:lnTo>
                <a:lnTo>
                  <a:pt x="212" y="700"/>
                </a:lnTo>
                <a:lnTo>
                  <a:pt x="231" y="699"/>
                </a:lnTo>
                <a:lnTo>
                  <a:pt x="240" y="697"/>
                </a:lnTo>
                <a:lnTo>
                  <a:pt x="248" y="697"/>
                </a:lnTo>
                <a:lnTo>
                  <a:pt x="250" y="697"/>
                </a:lnTo>
                <a:lnTo>
                  <a:pt x="266" y="695"/>
                </a:lnTo>
                <a:lnTo>
                  <a:pt x="284" y="693"/>
                </a:lnTo>
                <a:lnTo>
                  <a:pt x="291" y="692"/>
                </a:lnTo>
                <a:lnTo>
                  <a:pt x="309" y="690"/>
                </a:lnTo>
                <a:lnTo>
                  <a:pt x="328" y="688"/>
                </a:lnTo>
                <a:lnTo>
                  <a:pt x="369" y="683"/>
                </a:lnTo>
                <a:lnTo>
                  <a:pt x="370" y="683"/>
                </a:lnTo>
                <a:lnTo>
                  <a:pt x="372" y="682"/>
                </a:lnTo>
                <a:lnTo>
                  <a:pt x="394" y="680"/>
                </a:lnTo>
                <a:lnTo>
                  <a:pt x="404" y="679"/>
                </a:lnTo>
                <a:lnTo>
                  <a:pt x="403" y="676"/>
                </a:lnTo>
                <a:lnTo>
                  <a:pt x="403" y="675"/>
                </a:lnTo>
                <a:lnTo>
                  <a:pt x="444" y="670"/>
                </a:lnTo>
                <a:lnTo>
                  <a:pt x="460" y="669"/>
                </a:lnTo>
                <a:lnTo>
                  <a:pt x="503" y="663"/>
                </a:lnTo>
                <a:lnTo>
                  <a:pt x="517" y="662"/>
                </a:lnTo>
                <a:lnTo>
                  <a:pt x="562" y="656"/>
                </a:lnTo>
                <a:lnTo>
                  <a:pt x="586" y="655"/>
                </a:lnTo>
                <a:lnTo>
                  <a:pt x="591" y="653"/>
                </a:lnTo>
                <a:lnTo>
                  <a:pt x="592" y="653"/>
                </a:lnTo>
                <a:lnTo>
                  <a:pt x="593" y="653"/>
                </a:lnTo>
                <a:lnTo>
                  <a:pt x="648" y="648"/>
                </a:lnTo>
                <a:lnTo>
                  <a:pt x="660" y="646"/>
                </a:lnTo>
                <a:lnTo>
                  <a:pt x="665" y="646"/>
                </a:lnTo>
                <a:lnTo>
                  <a:pt x="675" y="645"/>
                </a:lnTo>
                <a:lnTo>
                  <a:pt x="729" y="638"/>
                </a:lnTo>
                <a:lnTo>
                  <a:pt x="753" y="634"/>
                </a:lnTo>
                <a:lnTo>
                  <a:pt x="764" y="632"/>
                </a:lnTo>
                <a:lnTo>
                  <a:pt x="766" y="632"/>
                </a:lnTo>
                <a:lnTo>
                  <a:pt x="774" y="631"/>
                </a:lnTo>
                <a:lnTo>
                  <a:pt x="814" y="625"/>
                </a:lnTo>
                <a:lnTo>
                  <a:pt x="849" y="621"/>
                </a:lnTo>
                <a:lnTo>
                  <a:pt x="856" y="619"/>
                </a:lnTo>
                <a:lnTo>
                  <a:pt x="897" y="615"/>
                </a:lnTo>
                <a:lnTo>
                  <a:pt x="900" y="614"/>
                </a:lnTo>
                <a:lnTo>
                  <a:pt x="921" y="611"/>
                </a:lnTo>
                <a:lnTo>
                  <a:pt x="926" y="611"/>
                </a:lnTo>
                <a:lnTo>
                  <a:pt x="945" y="608"/>
                </a:lnTo>
                <a:lnTo>
                  <a:pt x="946" y="608"/>
                </a:lnTo>
                <a:lnTo>
                  <a:pt x="956" y="605"/>
                </a:lnTo>
                <a:lnTo>
                  <a:pt x="966" y="604"/>
                </a:lnTo>
                <a:lnTo>
                  <a:pt x="968" y="604"/>
                </a:lnTo>
                <a:lnTo>
                  <a:pt x="970" y="602"/>
                </a:lnTo>
                <a:lnTo>
                  <a:pt x="1019" y="594"/>
                </a:lnTo>
                <a:lnTo>
                  <a:pt x="1020" y="594"/>
                </a:lnTo>
                <a:lnTo>
                  <a:pt x="1032" y="592"/>
                </a:lnTo>
                <a:lnTo>
                  <a:pt x="1047" y="590"/>
                </a:lnTo>
                <a:lnTo>
                  <a:pt x="1052" y="590"/>
                </a:lnTo>
                <a:lnTo>
                  <a:pt x="1059" y="588"/>
                </a:lnTo>
                <a:lnTo>
                  <a:pt x="1064" y="587"/>
                </a:lnTo>
                <a:lnTo>
                  <a:pt x="1072" y="587"/>
                </a:lnTo>
                <a:lnTo>
                  <a:pt x="1088" y="584"/>
                </a:lnTo>
                <a:lnTo>
                  <a:pt x="1114" y="578"/>
                </a:lnTo>
                <a:lnTo>
                  <a:pt x="1135" y="575"/>
                </a:lnTo>
                <a:lnTo>
                  <a:pt x="1145" y="574"/>
                </a:lnTo>
                <a:lnTo>
                  <a:pt x="1145" y="570"/>
                </a:lnTo>
                <a:lnTo>
                  <a:pt x="1144" y="533"/>
                </a:lnTo>
                <a:lnTo>
                  <a:pt x="1144" y="509"/>
                </a:lnTo>
                <a:lnTo>
                  <a:pt x="1151" y="493"/>
                </a:lnTo>
                <a:lnTo>
                  <a:pt x="1180" y="489"/>
                </a:lnTo>
                <a:lnTo>
                  <a:pt x="1191" y="475"/>
                </a:lnTo>
                <a:lnTo>
                  <a:pt x="1192" y="449"/>
                </a:lnTo>
                <a:lnTo>
                  <a:pt x="1192" y="434"/>
                </a:lnTo>
                <a:lnTo>
                  <a:pt x="1199" y="421"/>
                </a:lnTo>
                <a:lnTo>
                  <a:pt x="1200" y="422"/>
                </a:lnTo>
                <a:lnTo>
                  <a:pt x="1212" y="402"/>
                </a:lnTo>
                <a:lnTo>
                  <a:pt x="1235" y="385"/>
                </a:lnTo>
                <a:lnTo>
                  <a:pt x="1251" y="380"/>
                </a:lnTo>
                <a:lnTo>
                  <a:pt x="1257" y="380"/>
                </a:lnTo>
                <a:lnTo>
                  <a:pt x="1282" y="377"/>
                </a:lnTo>
                <a:lnTo>
                  <a:pt x="1325" y="329"/>
                </a:lnTo>
                <a:lnTo>
                  <a:pt x="1323" y="323"/>
                </a:lnTo>
                <a:lnTo>
                  <a:pt x="1346" y="303"/>
                </a:lnTo>
                <a:lnTo>
                  <a:pt x="1369" y="297"/>
                </a:lnTo>
                <a:lnTo>
                  <a:pt x="1376" y="290"/>
                </a:lnTo>
                <a:lnTo>
                  <a:pt x="1384" y="262"/>
                </a:lnTo>
                <a:lnTo>
                  <a:pt x="1384" y="259"/>
                </a:lnTo>
                <a:lnTo>
                  <a:pt x="1383" y="242"/>
                </a:lnTo>
                <a:lnTo>
                  <a:pt x="1403" y="222"/>
                </a:lnTo>
                <a:lnTo>
                  <a:pt x="1430" y="200"/>
                </a:lnTo>
                <a:lnTo>
                  <a:pt x="1434" y="204"/>
                </a:lnTo>
                <a:lnTo>
                  <a:pt x="1434" y="217"/>
                </a:lnTo>
                <a:lnTo>
                  <a:pt x="1455" y="219"/>
                </a:lnTo>
                <a:lnTo>
                  <a:pt x="1456" y="218"/>
                </a:lnTo>
                <a:lnTo>
                  <a:pt x="1463" y="208"/>
                </a:lnTo>
                <a:lnTo>
                  <a:pt x="1469" y="188"/>
                </a:lnTo>
                <a:lnTo>
                  <a:pt x="1475" y="177"/>
                </a:lnTo>
                <a:lnTo>
                  <a:pt x="1497" y="164"/>
                </a:lnTo>
                <a:lnTo>
                  <a:pt x="1502" y="156"/>
                </a:lnTo>
                <a:lnTo>
                  <a:pt x="1519" y="163"/>
                </a:lnTo>
                <a:lnTo>
                  <a:pt x="1522" y="168"/>
                </a:lnTo>
                <a:lnTo>
                  <a:pt x="1530" y="167"/>
                </a:lnTo>
                <a:lnTo>
                  <a:pt x="1534" y="158"/>
                </a:lnTo>
                <a:lnTo>
                  <a:pt x="1539" y="158"/>
                </a:lnTo>
                <a:lnTo>
                  <a:pt x="1552" y="113"/>
                </a:lnTo>
                <a:lnTo>
                  <a:pt x="1554" y="106"/>
                </a:lnTo>
                <a:lnTo>
                  <a:pt x="1560" y="95"/>
                </a:lnTo>
                <a:lnTo>
                  <a:pt x="1583" y="85"/>
                </a:lnTo>
                <a:lnTo>
                  <a:pt x="1585" y="68"/>
                </a:lnTo>
                <a:lnTo>
                  <a:pt x="1586" y="35"/>
                </a:lnTo>
                <a:lnTo>
                  <a:pt x="1587" y="8"/>
                </a:lnTo>
                <a:lnTo>
                  <a:pt x="1592" y="0"/>
                </a:lnTo>
                <a:lnTo>
                  <a:pt x="1573" y="4"/>
                </a:lnTo>
                <a:lnTo>
                  <a:pt x="1558" y="7"/>
                </a:lnTo>
                <a:lnTo>
                  <a:pt x="1541" y="10"/>
                </a:lnTo>
                <a:lnTo>
                  <a:pt x="1539" y="17"/>
                </a:lnTo>
                <a:lnTo>
                  <a:pt x="1499" y="24"/>
                </a:lnTo>
                <a:lnTo>
                  <a:pt x="1494" y="25"/>
                </a:lnTo>
                <a:lnTo>
                  <a:pt x="1487" y="25"/>
                </a:lnTo>
                <a:lnTo>
                  <a:pt x="1481" y="27"/>
                </a:lnTo>
                <a:lnTo>
                  <a:pt x="1480" y="27"/>
                </a:lnTo>
                <a:lnTo>
                  <a:pt x="1472" y="28"/>
                </a:lnTo>
                <a:lnTo>
                  <a:pt x="1457" y="32"/>
                </a:lnTo>
                <a:lnTo>
                  <a:pt x="1433" y="37"/>
                </a:lnTo>
                <a:lnTo>
                  <a:pt x="1414" y="41"/>
                </a:lnTo>
                <a:lnTo>
                  <a:pt x="1410" y="41"/>
                </a:lnTo>
                <a:lnTo>
                  <a:pt x="1403" y="42"/>
                </a:lnTo>
                <a:lnTo>
                  <a:pt x="1371" y="48"/>
                </a:lnTo>
                <a:lnTo>
                  <a:pt x="1363" y="49"/>
                </a:lnTo>
                <a:lnTo>
                  <a:pt x="1343" y="54"/>
                </a:lnTo>
                <a:lnTo>
                  <a:pt x="1291" y="63"/>
                </a:lnTo>
                <a:lnTo>
                  <a:pt x="1289" y="62"/>
                </a:lnTo>
                <a:lnTo>
                  <a:pt x="1252" y="69"/>
                </a:lnTo>
                <a:lnTo>
                  <a:pt x="1224" y="73"/>
                </a:lnTo>
                <a:lnTo>
                  <a:pt x="1219" y="75"/>
                </a:lnTo>
                <a:lnTo>
                  <a:pt x="1214" y="75"/>
                </a:lnTo>
                <a:lnTo>
                  <a:pt x="1211" y="80"/>
                </a:lnTo>
                <a:lnTo>
                  <a:pt x="1193" y="83"/>
                </a:lnTo>
                <a:lnTo>
                  <a:pt x="1167" y="88"/>
                </a:lnTo>
                <a:lnTo>
                  <a:pt x="1154" y="89"/>
                </a:lnTo>
                <a:lnTo>
                  <a:pt x="1152" y="89"/>
                </a:lnTo>
                <a:lnTo>
                  <a:pt x="1138" y="90"/>
                </a:lnTo>
                <a:lnTo>
                  <a:pt x="1114" y="95"/>
                </a:lnTo>
                <a:lnTo>
                  <a:pt x="1111" y="95"/>
                </a:lnTo>
                <a:lnTo>
                  <a:pt x="1108" y="96"/>
                </a:lnTo>
                <a:lnTo>
                  <a:pt x="1105" y="96"/>
                </a:lnTo>
                <a:lnTo>
                  <a:pt x="1071" y="100"/>
                </a:lnTo>
                <a:lnTo>
                  <a:pt x="1052" y="105"/>
                </a:lnTo>
                <a:lnTo>
                  <a:pt x="1008" y="109"/>
                </a:lnTo>
                <a:lnTo>
                  <a:pt x="1007" y="109"/>
                </a:lnTo>
                <a:lnTo>
                  <a:pt x="990" y="110"/>
                </a:lnTo>
                <a:lnTo>
                  <a:pt x="976" y="112"/>
                </a:lnTo>
                <a:lnTo>
                  <a:pt x="970" y="112"/>
                </a:lnTo>
                <a:lnTo>
                  <a:pt x="966" y="112"/>
                </a:lnTo>
                <a:lnTo>
                  <a:pt x="943" y="113"/>
                </a:lnTo>
                <a:lnTo>
                  <a:pt x="914" y="117"/>
                </a:lnTo>
                <a:lnTo>
                  <a:pt x="911" y="117"/>
                </a:lnTo>
                <a:lnTo>
                  <a:pt x="910" y="119"/>
                </a:lnTo>
                <a:lnTo>
                  <a:pt x="903" y="120"/>
                </a:lnTo>
                <a:lnTo>
                  <a:pt x="884" y="124"/>
                </a:lnTo>
                <a:lnTo>
                  <a:pt x="872" y="127"/>
                </a:lnTo>
                <a:lnTo>
                  <a:pt x="849" y="130"/>
                </a:lnTo>
                <a:lnTo>
                  <a:pt x="818" y="133"/>
                </a:lnTo>
                <a:lnTo>
                  <a:pt x="810" y="134"/>
                </a:lnTo>
                <a:lnTo>
                  <a:pt x="798" y="136"/>
                </a:lnTo>
                <a:lnTo>
                  <a:pt x="783" y="136"/>
                </a:lnTo>
                <a:lnTo>
                  <a:pt x="778" y="137"/>
                </a:lnTo>
                <a:lnTo>
                  <a:pt x="754" y="139"/>
                </a:lnTo>
                <a:lnTo>
                  <a:pt x="739" y="139"/>
                </a:lnTo>
                <a:lnTo>
                  <a:pt x="722" y="140"/>
                </a:lnTo>
                <a:lnTo>
                  <a:pt x="715" y="140"/>
                </a:lnTo>
                <a:lnTo>
                  <a:pt x="700" y="141"/>
                </a:lnTo>
                <a:lnTo>
                  <a:pt x="684" y="143"/>
                </a:lnTo>
                <a:lnTo>
                  <a:pt x="675" y="147"/>
                </a:lnTo>
                <a:lnTo>
                  <a:pt x="673" y="151"/>
                </a:lnTo>
                <a:lnTo>
                  <a:pt x="667" y="146"/>
                </a:lnTo>
                <a:lnTo>
                  <a:pt x="647" y="150"/>
                </a:lnTo>
                <a:lnTo>
                  <a:pt x="635" y="151"/>
                </a:lnTo>
                <a:lnTo>
                  <a:pt x="622" y="154"/>
                </a:lnTo>
                <a:lnTo>
                  <a:pt x="614" y="156"/>
                </a:lnTo>
                <a:lnTo>
                  <a:pt x="579" y="161"/>
                </a:lnTo>
                <a:lnTo>
                  <a:pt x="569" y="163"/>
                </a:lnTo>
                <a:lnTo>
                  <a:pt x="567" y="163"/>
                </a:lnTo>
                <a:lnTo>
                  <a:pt x="544" y="166"/>
                </a:lnTo>
                <a:lnTo>
                  <a:pt x="528" y="168"/>
                </a:lnTo>
                <a:lnTo>
                  <a:pt x="504" y="171"/>
                </a:lnTo>
                <a:lnTo>
                  <a:pt x="485" y="174"/>
                </a:lnTo>
                <a:lnTo>
                  <a:pt x="471" y="177"/>
                </a:lnTo>
                <a:lnTo>
                  <a:pt x="460" y="178"/>
                </a:lnTo>
                <a:lnTo>
                  <a:pt x="431" y="183"/>
                </a:lnTo>
                <a:lnTo>
                  <a:pt x="431" y="174"/>
                </a:lnTo>
                <a:lnTo>
                  <a:pt x="389" y="174"/>
                </a:lnTo>
                <a:lnTo>
                  <a:pt x="391" y="181"/>
                </a:lnTo>
                <a:lnTo>
                  <a:pt x="393" y="190"/>
                </a:lnTo>
                <a:lnTo>
                  <a:pt x="396" y="228"/>
                </a:lnTo>
                <a:lnTo>
                  <a:pt x="353" y="232"/>
                </a:lnTo>
                <a:lnTo>
                  <a:pt x="336" y="235"/>
                </a:lnTo>
                <a:lnTo>
                  <a:pt x="314" y="236"/>
                </a:lnTo>
                <a:lnTo>
                  <a:pt x="313" y="236"/>
                </a:lnTo>
                <a:lnTo>
                  <a:pt x="309" y="236"/>
                </a:lnTo>
                <a:lnTo>
                  <a:pt x="304" y="238"/>
                </a:lnTo>
                <a:lnTo>
                  <a:pt x="264" y="242"/>
                </a:lnTo>
                <a:lnTo>
                  <a:pt x="252" y="244"/>
                </a:lnTo>
                <a:lnTo>
                  <a:pt x="251" y="24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0" name="Freeform 50" descr="Large checker board"/>
          <p:cNvSpPr>
            <a:spLocks noChangeAspect="1"/>
          </p:cNvSpPr>
          <p:nvPr/>
        </p:nvSpPr>
        <p:spPr bwMode="auto">
          <a:xfrm>
            <a:off x="7837771" y="3376259"/>
            <a:ext cx="1121549" cy="647022"/>
          </a:xfrm>
          <a:custGeom>
            <a:avLst/>
            <a:gdLst>
              <a:gd name="T0" fmla="*/ 2147483647 w 1451"/>
              <a:gd name="T1" fmla="*/ 2147483647 h 1048"/>
              <a:gd name="T2" fmla="*/ 2147483647 w 1451"/>
              <a:gd name="T3" fmla="*/ 2147483647 h 1048"/>
              <a:gd name="T4" fmla="*/ 2147483647 w 1451"/>
              <a:gd name="T5" fmla="*/ 2147483647 h 1048"/>
              <a:gd name="T6" fmla="*/ 2147483647 w 1451"/>
              <a:gd name="T7" fmla="*/ 2147483647 h 1048"/>
              <a:gd name="T8" fmla="*/ 2147483647 w 1451"/>
              <a:gd name="T9" fmla="*/ 2147483647 h 1048"/>
              <a:gd name="T10" fmla="*/ 2147483647 w 1451"/>
              <a:gd name="T11" fmla="*/ 2147483647 h 1048"/>
              <a:gd name="T12" fmla="*/ 2147483647 w 1451"/>
              <a:gd name="T13" fmla="*/ 2147483647 h 1048"/>
              <a:gd name="T14" fmla="*/ 2147483647 w 1451"/>
              <a:gd name="T15" fmla="*/ 2147483647 h 1048"/>
              <a:gd name="T16" fmla="*/ 2147483647 w 1451"/>
              <a:gd name="T17" fmla="*/ 2147483647 h 1048"/>
              <a:gd name="T18" fmla="*/ 2147483647 w 1451"/>
              <a:gd name="T19" fmla="*/ 2147483647 h 1048"/>
              <a:gd name="T20" fmla="*/ 2147483647 w 1451"/>
              <a:gd name="T21" fmla="*/ 2147483647 h 1048"/>
              <a:gd name="T22" fmla="*/ 2147483647 w 1451"/>
              <a:gd name="T23" fmla="*/ 2147483647 h 1048"/>
              <a:gd name="T24" fmla="*/ 2147483647 w 1451"/>
              <a:gd name="T25" fmla="*/ 2147483647 h 1048"/>
              <a:gd name="T26" fmla="*/ 2147483647 w 1451"/>
              <a:gd name="T27" fmla="*/ 2147483647 h 1048"/>
              <a:gd name="T28" fmla="*/ 2147483647 w 1451"/>
              <a:gd name="T29" fmla="*/ 2147483647 h 1048"/>
              <a:gd name="T30" fmla="*/ 2147483647 w 1451"/>
              <a:gd name="T31" fmla="*/ 2147483647 h 1048"/>
              <a:gd name="T32" fmla="*/ 2147483647 w 1451"/>
              <a:gd name="T33" fmla="*/ 2147483647 h 1048"/>
              <a:gd name="T34" fmla="*/ 2147483647 w 1451"/>
              <a:gd name="T35" fmla="*/ 2147483647 h 1048"/>
              <a:gd name="T36" fmla="*/ 2147483647 w 1451"/>
              <a:gd name="T37" fmla="*/ 2147483647 h 1048"/>
              <a:gd name="T38" fmla="*/ 2147483647 w 1451"/>
              <a:gd name="T39" fmla="*/ 2147483647 h 1048"/>
              <a:gd name="T40" fmla="*/ 2147483647 w 1451"/>
              <a:gd name="T41" fmla="*/ 2147483647 h 1048"/>
              <a:gd name="T42" fmla="*/ 2147483647 w 1451"/>
              <a:gd name="T43" fmla="*/ 2147483647 h 1048"/>
              <a:gd name="T44" fmla="*/ 2147483647 w 1451"/>
              <a:gd name="T45" fmla="*/ 2147483647 h 1048"/>
              <a:gd name="T46" fmla="*/ 2147483647 w 1451"/>
              <a:gd name="T47" fmla="*/ 2147483647 h 1048"/>
              <a:gd name="T48" fmla="*/ 2147483647 w 1451"/>
              <a:gd name="T49" fmla="*/ 2147483647 h 1048"/>
              <a:gd name="T50" fmla="*/ 2147483647 w 1451"/>
              <a:gd name="T51" fmla="*/ 2147483647 h 1048"/>
              <a:gd name="T52" fmla="*/ 2147483647 w 1451"/>
              <a:gd name="T53" fmla="*/ 2147483647 h 1048"/>
              <a:gd name="T54" fmla="*/ 2147483647 w 1451"/>
              <a:gd name="T55" fmla="*/ 2147483647 h 1048"/>
              <a:gd name="T56" fmla="*/ 2147483647 w 1451"/>
              <a:gd name="T57" fmla="*/ 2147483647 h 1048"/>
              <a:gd name="T58" fmla="*/ 2147483647 w 1451"/>
              <a:gd name="T59" fmla="*/ 2147483647 h 1048"/>
              <a:gd name="T60" fmla="*/ 2147483647 w 1451"/>
              <a:gd name="T61" fmla="*/ 2147483647 h 1048"/>
              <a:gd name="T62" fmla="*/ 2147483647 w 1451"/>
              <a:gd name="T63" fmla="*/ 2147483647 h 1048"/>
              <a:gd name="T64" fmla="*/ 2147483647 w 1451"/>
              <a:gd name="T65" fmla="*/ 2147483647 h 1048"/>
              <a:gd name="T66" fmla="*/ 2147483647 w 1451"/>
              <a:gd name="T67" fmla="*/ 2147483647 h 1048"/>
              <a:gd name="T68" fmla="*/ 2147483647 w 1451"/>
              <a:gd name="T69" fmla="*/ 2147483647 h 1048"/>
              <a:gd name="T70" fmla="*/ 2147483647 w 1451"/>
              <a:gd name="T71" fmla="*/ 2147483647 h 1048"/>
              <a:gd name="T72" fmla="*/ 2147483647 w 1451"/>
              <a:gd name="T73" fmla="*/ 2147483647 h 1048"/>
              <a:gd name="T74" fmla="*/ 2147483647 w 1451"/>
              <a:gd name="T75" fmla="*/ 2147483647 h 1048"/>
              <a:gd name="T76" fmla="*/ 2147483647 w 1451"/>
              <a:gd name="T77" fmla="*/ 2147483647 h 1048"/>
              <a:gd name="T78" fmla="*/ 2147483647 w 1451"/>
              <a:gd name="T79" fmla="*/ 2147483647 h 1048"/>
              <a:gd name="T80" fmla="*/ 2147483647 w 1451"/>
              <a:gd name="T81" fmla="*/ 2147483647 h 1048"/>
              <a:gd name="T82" fmla="*/ 2147483647 w 1451"/>
              <a:gd name="T83" fmla="*/ 2147483647 h 1048"/>
              <a:gd name="T84" fmla="*/ 2147483647 w 1451"/>
              <a:gd name="T85" fmla="*/ 2147483647 h 1048"/>
              <a:gd name="T86" fmla="*/ 2147483647 w 1451"/>
              <a:gd name="T87" fmla="*/ 2147483647 h 1048"/>
              <a:gd name="T88" fmla="*/ 2147483647 w 1451"/>
              <a:gd name="T89" fmla="*/ 2147483647 h 1048"/>
              <a:gd name="T90" fmla="*/ 2147483647 w 1451"/>
              <a:gd name="T91" fmla="*/ 2147483647 h 1048"/>
              <a:gd name="T92" fmla="*/ 2147483647 w 1451"/>
              <a:gd name="T93" fmla="*/ 2147483647 h 1048"/>
              <a:gd name="T94" fmla="*/ 2147483647 w 1451"/>
              <a:gd name="T95" fmla="*/ 2147483647 h 1048"/>
              <a:gd name="T96" fmla="*/ 2147483647 w 1451"/>
              <a:gd name="T97" fmla="*/ 2147483647 h 1048"/>
              <a:gd name="T98" fmla="*/ 2147483647 w 1451"/>
              <a:gd name="T99" fmla="*/ 2147483647 h 1048"/>
              <a:gd name="T100" fmla="*/ 2147483647 w 1451"/>
              <a:gd name="T101" fmla="*/ 2147483647 h 1048"/>
              <a:gd name="T102" fmla="*/ 2147483647 w 1451"/>
              <a:gd name="T103" fmla="*/ 2147483647 h 1048"/>
              <a:gd name="T104" fmla="*/ 2147483647 w 1451"/>
              <a:gd name="T105" fmla="*/ 2147483647 h 10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51" h="1048">
                <a:moveTo>
                  <a:pt x="1323" y="583"/>
                </a:moveTo>
                <a:lnTo>
                  <a:pt x="1326" y="584"/>
                </a:lnTo>
                <a:lnTo>
                  <a:pt x="1327" y="583"/>
                </a:lnTo>
                <a:lnTo>
                  <a:pt x="1344" y="593"/>
                </a:lnTo>
                <a:lnTo>
                  <a:pt x="1345" y="594"/>
                </a:lnTo>
                <a:lnTo>
                  <a:pt x="1347" y="627"/>
                </a:lnTo>
                <a:lnTo>
                  <a:pt x="1350" y="632"/>
                </a:lnTo>
                <a:lnTo>
                  <a:pt x="1351" y="635"/>
                </a:lnTo>
                <a:lnTo>
                  <a:pt x="1360" y="637"/>
                </a:lnTo>
                <a:lnTo>
                  <a:pt x="1374" y="641"/>
                </a:lnTo>
                <a:lnTo>
                  <a:pt x="1385" y="642"/>
                </a:lnTo>
                <a:lnTo>
                  <a:pt x="1407" y="632"/>
                </a:lnTo>
                <a:lnTo>
                  <a:pt x="1451" y="736"/>
                </a:lnTo>
                <a:lnTo>
                  <a:pt x="1427" y="743"/>
                </a:lnTo>
                <a:lnTo>
                  <a:pt x="1404" y="749"/>
                </a:lnTo>
                <a:lnTo>
                  <a:pt x="1380" y="756"/>
                </a:lnTo>
                <a:lnTo>
                  <a:pt x="1377" y="757"/>
                </a:lnTo>
                <a:lnTo>
                  <a:pt x="1369" y="758"/>
                </a:lnTo>
                <a:lnTo>
                  <a:pt x="1363" y="760"/>
                </a:lnTo>
                <a:lnTo>
                  <a:pt x="1358" y="761"/>
                </a:lnTo>
                <a:lnTo>
                  <a:pt x="1336" y="767"/>
                </a:lnTo>
                <a:lnTo>
                  <a:pt x="1335" y="767"/>
                </a:lnTo>
                <a:lnTo>
                  <a:pt x="1328" y="770"/>
                </a:lnTo>
                <a:lnTo>
                  <a:pt x="1327" y="770"/>
                </a:lnTo>
                <a:lnTo>
                  <a:pt x="1289" y="780"/>
                </a:lnTo>
                <a:lnTo>
                  <a:pt x="1265" y="785"/>
                </a:lnTo>
                <a:lnTo>
                  <a:pt x="1258" y="787"/>
                </a:lnTo>
                <a:lnTo>
                  <a:pt x="1258" y="790"/>
                </a:lnTo>
                <a:lnTo>
                  <a:pt x="1225" y="798"/>
                </a:lnTo>
                <a:lnTo>
                  <a:pt x="1219" y="800"/>
                </a:lnTo>
                <a:lnTo>
                  <a:pt x="1212" y="801"/>
                </a:lnTo>
                <a:lnTo>
                  <a:pt x="1196" y="805"/>
                </a:lnTo>
                <a:lnTo>
                  <a:pt x="1187" y="808"/>
                </a:lnTo>
                <a:lnTo>
                  <a:pt x="1142" y="819"/>
                </a:lnTo>
                <a:lnTo>
                  <a:pt x="1137" y="821"/>
                </a:lnTo>
                <a:lnTo>
                  <a:pt x="1100" y="829"/>
                </a:lnTo>
                <a:lnTo>
                  <a:pt x="1095" y="831"/>
                </a:lnTo>
                <a:lnTo>
                  <a:pt x="1087" y="834"/>
                </a:lnTo>
                <a:lnTo>
                  <a:pt x="1076" y="836"/>
                </a:lnTo>
                <a:lnTo>
                  <a:pt x="1066" y="839"/>
                </a:lnTo>
                <a:lnTo>
                  <a:pt x="1058" y="841"/>
                </a:lnTo>
                <a:lnTo>
                  <a:pt x="1049" y="844"/>
                </a:lnTo>
                <a:lnTo>
                  <a:pt x="1016" y="851"/>
                </a:lnTo>
                <a:lnTo>
                  <a:pt x="1011" y="852"/>
                </a:lnTo>
                <a:lnTo>
                  <a:pt x="998" y="856"/>
                </a:lnTo>
                <a:lnTo>
                  <a:pt x="988" y="858"/>
                </a:lnTo>
                <a:lnTo>
                  <a:pt x="982" y="861"/>
                </a:lnTo>
                <a:lnTo>
                  <a:pt x="974" y="862"/>
                </a:lnTo>
                <a:lnTo>
                  <a:pt x="966" y="865"/>
                </a:lnTo>
                <a:lnTo>
                  <a:pt x="943" y="871"/>
                </a:lnTo>
                <a:lnTo>
                  <a:pt x="922" y="875"/>
                </a:lnTo>
                <a:lnTo>
                  <a:pt x="919" y="875"/>
                </a:lnTo>
                <a:lnTo>
                  <a:pt x="913" y="876"/>
                </a:lnTo>
                <a:lnTo>
                  <a:pt x="911" y="878"/>
                </a:lnTo>
                <a:lnTo>
                  <a:pt x="907" y="878"/>
                </a:lnTo>
                <a:lnTo>
                  <a:pt x="904" y="879"/>
                </a:lnTo>
                <a:lnTo>
                  <a:pt x="847" y="892"/>
                </a:lnTo>
                <a:lnTo>
                  <a:pt x="832" y="896"/>
                </a:lnTo>
                <a:lnTo>
                  <a:pt x="826" y="897"/>
                </a:lnTo>
                <a:lnTo>
                  <a:pt x="803" y="903"/>
                </a:lnTo>
                <a:lnTo>
                  <a:pt x="778" y="909"/>
                </a:lnTo>
                <a:lnTo>
                  <a:pt x="768" y="910"/>
                </a:lnTo>
                <a:lnTo>
                  <a:pt x="756" y="913"/>
                </a:lnTo>
                <a:lnTo>
                  <a:pt x="740" y="917"/>
                </a:lnTo>
                <a:lnTo>
                  <a:pt x="711" y="923"/>
                </a:lnTo>
                <a:lnTo>
                  <a:pt x="687" y="929"/>
                </a:lnTo>
                <a:lnTo>
                  <a:pt x="682" y="930"/>
                </a:lnTo>
                <a:lnTo>
                  <a:pt x="677" y="930"/>
                </a:lnTo>
                <a:lnTo>
                  <a:pt x="664" y="934"/>
                </a:lnTo>
                <a:lnTo>
                  <a:pt x="632" y="940"/>
                </a:lnTo>
                <a:lnTo>
                  <a:pt x="604" y="944"/>
                </a:lnTo>
                <a:lnTo>
                  <a:pt x="594" y="946"/>
                </a:lnTo>
                <a:lnTo>
                  <a:pt x="581" y="947"/>
                </a:lnTo>
                <a:lnTo>
                  <a:pt x="572" y="949"/>
                </a:lnTo>
                <a:lnTo>
                  <a:pt x="555" y="951"/>
                </a:lnTo>
                <a:lnTo>
                  <a:pt x="543" y="954"/>
                </a:lnTo>
                <a:lnTo>
                  <a:pt x="533" y="957"/>
                </a:lnTo>
                <a:lnTo>
                  <a:pt x="530" y="957"/>
                </a:lnTo>
                <a:lnTo>
                  <a:pt x="528" y="958"/>
                </a:lnTo>
                <a:lnTo>
                  <a:pt x="524" y="958"/>
                </a:lnTo>
                <a:lnTo>
                  <a:pt x="523" y="958"/>
                </a:lnTo>
                <a:lnTo>
                  <a:pt x="519" y="960"/>
                </a:lnTo>
                <a:lnTo>
                  <a:pt x="490" y="964"/>
                </a:lnTo>
                <a:lnTo>
                  <a:pt x="442" y="971"/>
                </a:lnTo>
                <a:lnTo>
                  <a:pt x="434" y="973"/>
                </a:lnTo>
                <a:lnTo>
                  <a:pt x="417" y="975"/>
                </a:lnTo>
                <a:lnTo>
                  <a:pt x="411" y="975"/>
                </a:lnTo>
                <a:lnTo>
                  <a:pt x="383" y="980"/>
                </a:lnTo>
                <a:lnTo>
                  <a:pt x="373" y="981"/>
                </a:lnTo>
                <a:lnTo>
                  <a:pt x="378" y="973"/>
                </a:lnTo>
                <a:lnTo>
                  <a:pt x="359" y="977"/>
                </a:lnTo>
                <a:lnTo>
                  <a:pt x="344" y="980"/>
                </a:lnTo>
                <a:lnTo>
                  <a:pt x="327" y="983"/>
                </a:lnTo>
                <a:lnTo>
                  <a:pt x="325" y="990"/>
                </a:lnTo>
                <a:lnTo>
                  <a:pt x="285" y="997"/>
                </a:lnTo>
                <a:lnTo>
                  <a:pt x="280" y="998"/>
                </a:lnTo>
                <a:lnTo>
                  <a:pt x="273" y="998"/>
                </a:lnTo>
                <a:lnTo>
                  <a:pt x="267" y="1000"/>
                </a:lnTo>
                <a:lnTo>
                  <a:pt x="266" y="1000"/>
                </a:lnTo>
                <a:lnTo>
                  <a:pt x="258" y="1001"/>
                </a:lnTo>
                <a:lnTo>
                  <a:pt x="243" y="1005"/>
                </a:lnTo>
                <a:lnTo>
                  <a:pt x="219" y="1010"/>
                </a:lnTo>
                <a:lnTo>
                  <a:pt x="200" y="1014"/>
                </a:lnTo>
                <a:lnTo>
                  <a:pt x="196" y="1014"/>
                </a:lnTo>
                <a:lnTo>
                  <a:pt x="189" y="1015"/>
                </a:lnTo>
                <a:lnTo>
                  <a:pt x="157" y="1021"/>
                </a:lnTo>
                <a:lnTo>
                  <a:pt x="149" y="1022"/>
                </a:lnTo>
                <a:lnTo>
                  <a:pt x="129" y="1027"/>
                </a:lnTo>
                <a:lnTo>
                  <a:pt x="77" y="1036"/>
                </a:lnTo>
                <a:lnTo>
                  <a:pt x="75" y="1035"/>
                </a:lnTo>
                <a:lnTo>
                  <a:pt x="38" y="1042"/>
                </a:lnTo>
                <a:lnTo>
                  <a:pt x="10" y="1046"/>
                </a:lnTo>
                <a:lnTo>
                  <a:pt x="5" y="1048"/>
                </a:lnTo>
                <a:lnTo>
                  <a:pt x="0" y="1048"/>
                </a:lnTo>
                <a:lnTo>
                  <a:pt x="8" y="1039"/>
                </a:lnTo>
                <a:lnTo>
                  <a:pt x="30" y="1021"/>
                </a:lnTo>
                <a:lnTo>
                  <a:pt x="37" y="1022"/>
                </a:lnTo>
                <a:lnTo>
                  <a:pt x="97" y="985"/>
                </a:lnTo>
                <a:lnTo>
                  <a:pt x="96" y="974"/>
                </a:lnTo>
                <a:lnTo>
                  <a:pt x="138" y="934"/>
                </a:lnTo>
                <a:lnTo>
                  <a:pt x="139" y="933"/>
                </a:lnTo>
                <a:lnTo>
                  <a:pt x="137" y="910"/>
                </a:lnTo>
                <a:lnTo>
                  <a:pt x="157" y="892"/>
                </a:lnTo>
                <a:lnTo>
                  <a:pt x="161" y="861"/>
                </a:lnTo>
                <a:lnTo>
                  <a:pt x="185" y="834"/>
                </a:lnTo>
                <a:lnTo>
                  <a:pt x="187" y="831"/>
                </a:lnTo>
                <a:lnTo>
                  <a:pt x="207" y="814"/>
                </a:lnTo>
                <a:lnTo>
                  <a:pt x="218" y="808"/>
                </a:lnTo>
                <a:lnTo>
                  <a:pt x="228" y="795"/>
                </a:lnTo>
                <a:lnTo>
                  <a:pt x="245" y="768"/>
                </a:lnTo>
                <a:lnTo>
                  <a:pt x="266" y="739"/>
                </a:lnTo>
                <a:lnTo>
                  <a:pt x="283" y="712"/>
                </a:lnTo>
                <a:lnTo>
                  <a:pt x="291" y="717"/>
                </a:lnTo>
                <a:lnTo>
                  <a:pt x="287" y="722"/>
                </a:lnTo>
                <a:lnTo>
                  <a:pt x="296" y="758"/>
                </a:lnTo>
                <a:lnTo>
                  <a:pt x="337" y="791"/>
                </a:lnTo>
                <a:lnTo>
                  <a:pt x="349" y="800"/>
                </a:lnTo>
                <a:lnTo>
                  <a:pt x="389" y="771"/>
                </a:lnTo>
                <a:lnTo>
                  <a:pt x="402" y="749"/>
                </a:lnTo>
                <a:lnTo>
                  <a:pt x="411" y="758"/>
                </a:lnTo>
                <a:lnTo>
                  <a:pt x="427" y="770"/>
                </a:lnTo>
                <a:lnTo>
                  <a:pt x="432" y="773"/>
                </a:lnTo>
                <a:lnTo>
                  <a:pt x="449" y="757"/>
                </a:lnTo>
                <a:lnTo>
                  <a:pt x="474" y="744"/>
                </a:lnTo>
                <a:lnTo>
                  <a:pt x="474" y="747"/>
                </a:lnTo>
                <a:lnTo>
                  <a:pt x="497" y="726"/>
                </a:lnTo>
                <a:lnTo>
                  <a:pt x="489" y="716"/>
                </a:lnTo>
                <a:lnTo>
                  <a:pt x="491" y="702"/>
                </a:lnTo>
                <a:lnTo>
                  <a:pt x="509" y="715"/>
                </a:lnTo>
                <a:lnTo>
                  <a:pt x="556" y="676"/>
                </a:lnTo>
                <a:lnTo>
                  <a:pt x="562" y="688"/>
                </a:lnTo>
                <a:lnTo>
                  <a:pt x="588" y="659"/>
                </a:lnTo>
                <a:lnTo>
                  <a:pt x="596" y="627"/>
                </a:lnTo>
                <a:lnTo>
                  <a:pt x="600" y="618"/>
                </a:lnTo>
                <a:lnTo>
                  <a:pt x="594" y="615"/>
                </a:lnTo>
                <a:lnTo>
                  <a:pt x="588" y="611"/>
                </a:lnTo>
                <a:lnTo>
                  <a:pt x="581" y="604"/>
                </a:lnTo>
                <a:lnTo>
                  <a:pt x="592" y="574"/>
                </a:lnTo>
                <a:lnTo>
                  <a:pt x="601" y="543"/>
                </a:lnTo>
                <a:lnTo>
                  <a:pt x="617" y="516"/>
                </a:lnTo>
                <a:lnTo>
                  <a:pt x="625" y="500"/>
                </a:lnTo>
                <a:lnTo>
                  <a:pt x="625" y="499"/>
                </a:lnTo>
                <a:lnTo>
                  <a:pt x="629" y="479"/>
                </a:lnTo>
                <a:lnTo>
                  <a:pt x="631" y="461"/>
                </a:lnTo>
                <a:lnTo>
                  <a:pt x="639" y="432"/>
                </a:lnTo>
                <a:lnTo>
                  <a:pt x="651" y="412"/>
                </a:lnTo>
                <a:lnTo>
                  <a:pt x="655" y="384"/>
                </a:lnTo>
                <a:lnTo>
                  <a:pt x="658" y="378"/>
                </a:lnTo>
                <a:lnTo>
                  <a:pt x="664" y="312"/>
                </a:lnTo>
                <a:lnTo>
                  <a:pt x="679" y="316"/>
                </a:lnTo>
                <a:lnTo>
                  <a:pt x="700" y="343"/>
                </a:lnTo>
                <a:lnTo>
                  <a:pt x="732" y="350"/>
                </a:lnTo>
                <a:lnTo>
                  <a:pt x="741" y="334"/>
                </a:lnTo>
                <a:lnTo>
                  <a:pt x="745" y="327"/>
                </a:lnTo>
                <a:lnTo>
                  <a:pt x="747" y="320"/>
                </a:lnTo>
                <a:lnTo>
                  <a:pt x="746" y="316"/>
                </a:lnTo>
                <a:lnTo>
                  <a:pt x="762" y="237"/>
                </a:lnTo>
                <a:lnTo>
                  <a:pt x="770" y="211"/>
                </a:lnTo>
                <a:lnTo>
                  <a:pt x="770" y="208"/>
                </a:lnTo>
                <a:lnTo>
                  <a:pt x="796" y="228"/>
                </a:lnTo>
                <a:lnTo>
                  <a:pt x="811" y="178"/>
                </a:lnTo>
                <a:lnTo>
                  <a:pt x="839" y="146"/>
                </a:lnTo>
                <a:lnTo>
                  <a:pt x="842" y="127"/>
                </a:lnTo>
                <a:lnTo>
                  <a:pt x="847" y="117"/>
                </a:lnTo>
                <a:lnTo>
                  <a:pt x="856" y="103"/>
                </a:lnTo>
                <a:lnTo>
                  <a:pt x="860" y="48"/>
                </a:lnTo>
                <a:lnTo>
                  <a:pt x="858" y="0"/>
                </a:lnTo>
                <a:lnTo>
                  <a:pt x="869" y="8"/>
                </a:lnTo>
                <a:lnTo>
                  <a:pt x="875" y="11"/>
                </a:lnTo>
                <a:lnTo>
                  <a:pt x="882" y="17"/>
                </a:lnTo>
                <a:lnTo>
                  <a:pt x="897" y="27"/>
                </a:lnTo>
                <a:lnTo>
                  <a:pt x="904" y="31"/>
                </a:lnTo>
                <a:lnTo>
                  <a:pt x="923" y="45"/>
                </a:lnTo>
                <a:lnTo>
                  <a:pt x="928" y="48"/>
                </a:lnTo>
                <a:lnTo>
                  <a:pt x="930" y="49"/>
                </a:lnTo>
                <a:lnTo>
                  <a:pt x="967" y="75"/>
                </a:lnTo>
                <a:lnTo>
                  <a:pt x="971" y="37"/>
                </a:lnTo>
                <a:lnTo>
                  <a:pt x="974" y="22"/>
                </a:lnTo>
                <a:lnTo>
                  <a:pt x="977" y="14"/>
                </a:lnTo>
                <a:lnTo>
                  <a:pt x="984" y="11"/>
                </a:lnTo>
                <a:lnTo>
                  <a:pt x="991" y="14"/>
                </a:lnTo>
                <a:lnTo>
                  <a:pt x="1020" y="25"/>
                </a:lnTo>
                <a:lnTo>
                  <a:pt x="1028" y="32"/>
                </a:lnTo>
                <a:lnTo>
                  <a:pt x="1022" y="62"/>
                </a:lnTo>
                <a:lnTo>
                  <a:pt x="1051" y="75"/>
                </a:lnTo>
                <a:lnTo>
                  <a:pt x="1059" y="73"/>
                </a:lnTo>
                <a:lnTo>
                  <a:pt x="1075" y="79"/>
                </a:lnTo>
                <a:lnTo>
                  <a:pt x="1076" y="89"/>
                </a:lnTo>
                <a:lnTo>
                  <a:pt x="1097" y="92"/>
                </a:lnTo>
                <a:lnTo>
                  <a:pt x="1103" y="100"/>
                </a:lnTo>
                <a:lnTo>
                  <a:pt x="1118" y="115"/>
                </a:lnTo>
                <a:lnTo>
                  <a:pt x="1119" y="113"/>
                </a:lnTo>
                <a:lnTo>
                  <a:pt x="1120" y="123"/>
                </a:lnTo>
                <a:lnTo>
                  <a:pt x="1124" y="137"/>
                </a:lnTo>
                <a:lnTo>
                  <a:pt x="1124" y="139"/>
                </a:lnTo>
                <a:lnTo>
                  <a:pt x="1124" y="144"/>
                </a:lnTo>
                <a:lnTo>
                  <a:pt x="1126" y="150"/>
                </a:lnTo>
                <a:lnTo>
                  <a:pt x="1120" y="166"/>
                </a:lnTo>
                <a:lnTo>
                  <a:pt x="1114" y="174"/>
                </a:lnTo>
                <a:lnTo>
                  <a:pt x="1114" y="176"/>
                </a:lnTo>
                <a:lnTo>
                  <a:pt x="1115" y="188"/>
                </a:lnTo>
                <a:lnTo>
                  <a:pt x="1103" y="197"/>
                </a:lnTo>
                <a:lnTo>
                  <a:pt x="1100" y="193"/>
                </a:lnTo>
                <a:lnTo>
                  <a:pt x="1099" y="191"/>
                </a:lnTo>
                <a:lnTo>
                  <a:pt x="1095" y="195"/>
                </a:lnTo>
                <a:lnTo>
                  <a:pt x="1096" y="215"/>
                </a:lnTo>
                <a:lnTo>
                  <a:pt x="1091" y="234"/>
                </a:lnTo>
                <a:lnTo>
                  <a:pt x="1091" y="235"/>
                </a:lnTo>
                <a:lnTo>
                  <a:pt x="1091" y="255"/>
                </a:lnTo>
                <a:lnTo>
                  <a:pt x="1102" y="279"/>
                </a:lnTo>
                <a:lnTo>
                  <a:pt x="1110" y="282"/>
                </a:lnTo>
                <a:lnTo>
                  <a:pt x="1150" y="258"/>
                </a:lnTo>
                <a:lnTo>
                  <a:pt x="1156" y="286"/>
                </a:lnTo>
                <a:lnTo>
                  <a:pt x="1166" y="292"/>
                </a:lnTo>
                <a:lnTo>
                  <a:pt x="1169" y="305"/>
                </a:lnTo>
                <a:lnTo>
                  <a:pt x="1185" y="312"/>
                </a:lnTo>
                <a:lnTo>
                  <a:pt x="1231" y="306"/>
                </a:lnTo>
                <a:lnTo>
                  <a:pt x="1257" y="334"/>
                </a:lnTo>
                <a:lnTo>
                  <a:pt x="1314" y="364"/>
                </a:lnTo>
                <a:lnTo>
                  <a:pt x="1308" y="408"/>
                </a:lnTo>
                <a:lnTo>
                  <a:pt x="1311" y="428"/>
                </a:lnTo>
                <a:lnTo>
                  <a:pt x="1320" y="442"/>
                </a:lnTo>
                <a:lnTo>
                  <a:pt x="1279" y="448"/>
                </a:lnTo>
                <a:lnTo>
                  <a:pt x="1260" y="421"/>
                </a:lnTo>
                <a:lnTo>
                  <a:pt x="1246" y="411"/>
                </a:lnTo>
                <a:lnTo>
                  <a:pt x="1223" y="393"/>
                </a:lnTo>
                <a:lnTo>
                  <a:pt x="1217" y="393"/>
                </a:lnTo>
                <a:lnTo>
                  <a:pt x="1217" y="394"/>
                </a:lnTo>
                <a:lnTo>
                  <a:pt x="1225" y="408"/>
                </a:lnTo>
                <a:lnTo>
                  <a:pt x="1240" y="420"/>
                </a:lnTo>
                <a:lnTo>
                  <a:pt x="1251" y="424"/>
                </a:lnTo>
                <a:lnTo>
                  <a:pt x="1271" y="456"/>
                </a:lnTo>
                <a:lnTo>
                  <a:pt x="1308" y="462"/>
                </a:lnTo>
                <a:lnTo>
                  <a:pt x="1311" y="475"/>
                </a:lnTo>
                <a:lnTo>
                  <a:pt x="1318" y="482"/>
                </a:lnTo>
                <a:lnTo>
                  <a:pt x="1328" y="479"/>
                </a:lnTo>
                <a:lnTo>
                  <a:pt x="1339" y="515"/>
                </a:lnTo>
                <a:lnTo>
                  <a:pt x="1316" y="520"/>
                </a:lnTo>
                <a:lnTo>
                  <a:pt x="1310" y="516"/>
                </a:lnTo>
                <a:lnTo>
                  <a:pt x="1304" y="526"/>
                </a:lnTo>
                <a:lnTo>
                  <a:pt x="1321" y="551"/>
                </a:lnTo>
                <a:lnTo>
                  <a:pt x="1298" y="566"/>
                </a:lnTo>
                <a:lnTo>
                  <a:pt x="1300" y="568"/>
                </a:lnTo>
                <a:lnTo>
                  <a:pt x="1322" y="564"/>
                </a:lnTo>
                <a:lnTo>
                  <a:pt x="1323" y="583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1" name="Freeform 51" descr="Large checker board"/>
          <p:cNvSpPr>
            <a:spLocks noChangeAspect="1"/>
          </p:cNvSpPr>
          <p:nvPr/>
        </p:nvSpPr>
        <p:spPr bwMode="auto">
          <a:xfrm>
            <a:off x="8908571" y="3544357"/>
            <a:ext cx="79506" cy="193472"/>
          </a:xfrm>
          <a:custGeom>
            <a:avLst/>
            <a:gdLst>
              <a:gd name="T0" fmla="*/ 0 w 102"/>
              <a:gd name="T1" fmla="*/ 2147483647 h 311"/>
              <a:gd name="T2" fmla="*/ 0 w 102"/>
              <a:gd name="T3" fmla="*/ 2147483647 h 311"/>
              <a:gd name="T4" fmla="*/ 2147483647 w 102"/>
              <a:gd name="T5" fmla="*/ 2147483647 h 311"/>
              <a:gd name="T6" fmla="*/ 2147483647 w 102"/>
              <a:gd name="T7" fmla="*/ 2147483647 h 311"/>
              <a:gd name="T8" fmla="*/ 2147483647 w 102"/>
              <a:gd name="T9" fmla="*/ 2147483647 h 311"/>
              <a:gd name="T10" fmla="*/ 2147483647 w 102"/>
              <a:gd name="T11" fmla="*/ 2147483647 h 311"/>
              <a:gd name="T12" fmla="*/ 2147483647 w 102"/>
              <a:gd name="T13" fmla="*/ 2147483647 h 311"/>
              <a:gd name="T14" fmla="*/ 2147483647 w 102"/>
              <a:gd name="T15" fmla="*/ 2147483647 h 311"/>
              <a:gd name="T16" fmla="*/ 2147483647 w 102"/>
              <a:gd name="T17" fmla="*/ 2147483647 h 311"/>
              <a:gd name="T18" fmla="*/ 2147483647 w 102"/>
              <a:gd name="T19" fmla="*/ 2147483647 h 311"/>
              <a:gd name="T20" fmla="*/ 2147483647 w 102"/>
              <a:gd name="T21" fmla="*/ 2147483647 h 311"/>
              <a:gd name="T22" fmla="*/ 2147483647 w 102"/>
              <a:gd name="T23" fmla="*/ 0 h 311"/>
              <a:gd name="T24" fmla="*/ 2147483647 w 102"/>
              <a:gd name="T25" fmla="*/ 2147483647 h 311"/>
              <a:gd name="T26" fmla="*/ 2147483647 w 102"/>
              <a:gd name="T27" fmla="*/ 2147483647 h 311"/>
              <a:gd name="T28" fmla="*/ 2147483647 w 102"/>
              <a:gd name="T29" fmla="*/ 2147483647 h 311"/>
              <a:gd name="T30" fmla="*/ 2147483647 w 102"/>
              <a:gd name="T31" fmla="*/ 2147483647 h 311"/>
              <a:gd name="T32" fmla="*/ 2147483647 w 102"/>
              <a:gd name="T33" fmla="*/ 2147483647 h 311"/>
              <a:gd name="T34" fmla="*/ 2147483647 w 102"/>
              <a:gd name="T35" fmla="*/ 2147483647 h 311"/>
              <a:gd name="T36" fmla="*/ 782818863 w 102"/>
              <a:gd name="T37" fmla="*/ 2147483647 h 311"/>
              <a:gd name="T38" fmla="*/ 0 w 102"/>
              <a:gd name="T39" fmla="*/ 2147483647 h 3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2" h="311">
                <a:moveTo>
                  <a:pt x="0" y="175"/>
                </a:moveTo>
                <a:lnTo>
                  <a:pt x="0" y="267"/>
                </a:lnTo>
                <a:lnTo>
                  <a:pt x="22" y="311"/>
                </a:lnTo>
                <a:lnTo>
                  <a:pt x="22" y="298"/>
                </a:lnTo>
                <a:lnTo>
                  <a:pt x="28" y="297"/>
                </a:lnTo>
                <a:lnTo>
                  <a:pt x="26" y="303"/>
                </a:lnTo>
                <a:lnTo>
                  <a:pt x="44" y="259"/>
                </a:lnTo>
                <a:lnTo>
                  <a:pt x="54" y="185"/>
                </a:lnTo>
                <a:lnTo>
                  <a:pt x="65" y="74"/>
                </a:lnTo>
                <a:lnTo>
                  <a:pt x="74" y="54"/>
                </a:lnTo>
                <a:lnTo>
                  <a:pt x="86" y="56"/>
                </a:lnTo>
                <a:lnTo>
                  <a:pt x="102" y="0"/>
                </a:lnTo>
                <a:lnTo>
                  <a:pt x="73" y="13"/>
                </a:lnTo>
                <a:lnTo>
                  <a:pt x="61" y="17"/>
                </a:lnTo>
                <a:lnTo>
                  <a:pt x="34" y="29"/>
                </a:lnTo>
                <a:lnTo>
                  <a:pt x="30" y="44"/>
                </a:lnTo>
                <a:lnTo>
                  <a:pt x="16" y="63"/>
                </a:lnTo>
                <a:lnTo>
                  <a:pt x="29" y="67"/>
                </a:lnTo>
                <a:lnTo>
                  <a:pt x="2" y="151"/>
                </a:lnTo>
                <a:lnTo>
                  <a:pt x="0" y="17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2" name="Freeform 52"/>
          <p:cNvSpPr>
            <a:spLocks noChangeAspect="1"/>
          </p:cNvSpPr>
          <p:nvPr/>
        </p:nvSpPr>
        <p:spPr bwMode="auto">
          <a:xfrm>
            <a:off x="7944343" y="3216089"/>
            <a:ext cx="649586" cy="654950"/>
          </a:xfrm>
          <a:custGeom>
            <a:avLst/>
            <a:gdLst>
              <a:gd name="T0" fmla="*/ 2147483647 w 841"/>
              <a:gd name="T1" fmla="*/ 2147483647 h 1056"/>
              <a:gd name="T2" fmla="*/ 2147483647 w 841"/>
              <a:gd name="T3" fmla="*/ 2147483647 h 1056"/>
              <a:gd name="T4" fmla="*/ 2147483647 w 841"/>
              <a:gd name="T5" fmla="*/ 2147483647 h 1056"/>
              <a:gd name="T6" fmla="*/ 2147483647 w 841"/>
              <a:gd name="T7" fmla="*/ 2147483647 h 1056"/>
              <a:gd name="T8" fmla="*/ 2147483647 w 841"/>
              <a:gd name="T9" fmla="*/ 2147483647 h 1056"/>
              <a:gd name="T10" fmla="*/ 2147483647 w 841"/>
              <a:gd name="T11" fmla="*/ 2147483647 h 1056"/>
              <a:gd name="T12" fmla="*/ 2147483647 w 841"/>
              <a:gd name="T13" fmla="*/ 2147483647 h 1056"/>
              <a:gd name="T14" fmla="*/ 2147483647 w 841"/>
              <a:gd name="T15" fmla="*/ 2147483647 h 1056"/>
              <a:gd name="T16" fmla="*/ 2147483647 w 841"/>
              <a:gd name="T17" fmla="*/ 0 h 1056"/>
              <a:gd name="T18" fmla="*/ 2147483647 w 841"/>
              <a:gd name="T19" fmla="*/ 2147483647 h 1056"/>
              <a:gd name="T20" fmla="*/ 2147483647 w 841"/>
              <a:gd name="T21" fmla="*/ 2147483647 h 1056"/>
              <a:gd name="T22" fmla="*/ 2147483647 w 841"/>
              <a:gd name="T23" fmla="*/ 2147483647 h 1056"/>
              <a:gd name="T24" fmla="*/ 2147483647 w 841"/>
              <a:gd name="T25" fmla="*/ 2147483647 h 1056"/>
              <a:gd name="T26" fmla="*/ 2147483647 w 841"/>
              <a:gd name="T27" fmla="*/ 2147483647 h 1056"/>
              <a:gd name="T28" fmla="*/ 2147483647 w 841"/>
              <a:gd name="T29" fmla="*/ 2147483647 h 1056"/>
              <a:gd name="T30" fmla="*/ 2147483647 w 841"/>
              <a:gd name="T31" fmla="*/ 2147483647 h 1056"/>
              <a:gd name="T32" fmla="*/ 2147483647 w 841"/>
              <a:gd name="T33" fmla="*/ 2147483647 h 1056"/>
              <a:gd name="T34" fmla="*/ 2147483647 w 841"/>
              <a:gd name="T35" fmla="*/ 2147483647 h 1056"/>
              <a:gd name="T36" fmla="*/ 2147483647 w 841"/>
              <a:gd name="T37" fmla="*/ 2147483647 h 1056"/>
              <a:gd name="T38" fmla="*/ 2147483647 w 841"/>
              <a:gd name="T39" fmla="*/ 2147483647 h 1056"/>
              <a:gd name="T40" fmla="*/ 2147483647 w 841"/>
              <a:gd name="T41" fmla="*/ 2147483647 h 1056"/>
              <a:gd name="T42" fmla="*/ 2147483647 w 841"/>
              <a:gd name="T43" fmla="*/ 2147483647 h 1056"/>
              <a:gd name="T44" fmla="*/ 2147483647 w 841"/>
              <a:gd name="T45" fmla="*/ 2147483647 h 1056"/>
              <a:gd name="T46" fmla="*/ 2147483647 w 841"/>
              <a:gd name="T47" fmla="*/ 2147483647 h 1056"/>
              <a:gd name="T48" fmla="*/ 2147483647 w 841"/>
              <a:gd name="T49" fmla="*/ 2147483647 h 1056"/>
              <a:gd name="T50" fmla="*/ 2147483647 w 841"/>
              <a:gd name="T51" fmla="*/ 2147483647 h 1056"/>
              <a:gd name="T52" fmla="*/ 2147483647 w 841"/>
              <a:gd name="T53" fmla="*/ 2147483647 h 1056"/>
              <a:gd name="T54" fmla="*/ 2147483647 w 841"/>
              <a:gd name="T55" fmla="*/ 2147483647 h 1056"/>
              <a:gd name="T56" fmla="*/ 2147483647 w 841"/>
              <a:gd name="T57" fmla="*/ 2147483647 h 1056"/>
              <a:gd name="T58" fmla="*/ 2147483647 w 841"/>
              <a:gd name="T59" fmla="*/ 2147483647 h 1056"/>
              <a:gd name="T60" fmla="*/ 2147483647 w 841"/>
              <a:gd name="T61" fmla="*/ 2147483647 h 1056"/>
              <a:gd name="T62" fmla="*/ 2147483647 w 841"/>
              <a:gd name="T63" fmla="*/ 2147483647 h 1056"/>
              <a:gd name="T64" fmla="*/ 2147483647 w 841"/>
              <a:gd name="T65" fmla="*/ 2147483647 h 1056"/>
              <a:gd name="T66" fmla="*/ 2147483647 w 841"/>
              <a:gd name="T67" fmla="*/ 2147483647 h 1056"/>
              <a:gd name="T68" fmla="*/ 2147483647 w 841"/>
              <a:gd name="T69" fmla="*/ 2147483647 h 1056"/>
              <a:gd name="T70" fmla="*/ 2147483647 w 841"/>
              <a:gd name="T71" fmla="*/ 2147483647 h 1056"/>
              <a:gd name="T72" fmla="*/ 2147483647 w 841"/>
              <a:gd name="T73" fmla="*/ 2147483647 h 1056"/>
              <a:gd name="T74" fmla="*/ 2147483647 w 841"/>
              <a:gd name="T75" fmla="*/ 2147483647 h 1056"/>
              <a:gd name="T76" fmla="*/ 2147483647 w 841"/>
              <a:gd name="T77" fmla="*/ 2147483647 h 1056"/>
              <a:gd name="T78" fmla="*/ 2147483647 w 841"/>
              <a:gd name="T79" fmla="*/ 2147483647 h 1056"/>
              <a:gd name="T80" fmla="*/ 2147483647 w 841"/>
              <a:gd name="T81" fmla="*/ 2147483647 h 1056"/>
              <a:gd name="T82" fmla="*/ 2147483647 w 841"/>
              <a:gd name="T83" fmla="*/ 2147483647 h 1056"/>
              <a:gd name="T84" fmla="*/ 2147483647 w 841"/>
              <a:gd name="T85" fmla="*/ 2147483647 h 1056"/>
              <a:gd name="T86" fmla="*/ 2147483647 w 841"/>
              <a:gd name="T87" fmla="*/ 2147483647 h 1056"/>
              <a:gd name="T88" fmla="*/ 2147483647 w 841"/>
              <a:gd name="T89" fmla="*/ 2147483647 h 1056"/>
              <a:gd name="T90" fmla="*/ 2147483647 w 841"/>
              <a:gd name="T91" fmla="*/ 2147483647 h 1056"/>
              <a:gd name="T92" fmla="*/ 2147483647 w 841"/>
              <a:gd name="T93" fmla="*/ 2147483647 h 1056"/>
              <a:gd name="T94" fmla="*/ 2147483647 w 841"/>
              <a:gd name="T95" fmla="*/ 2147483647 h 1056"/>
              <a:gd name="T96" fmla="*/ 2147483647 w 841"/>
              <a:gd name="T97" fmla="*/ 2147483647 h 1056"/>
              <a:gd name="T98" fmla="*/ 2147483647 w 841"/>
              <a:gd name="T99" fmla="*/ 2147483647 h 1056"/>
              <a:gd name="T100" fmla="*/ 2147483647 w 841"/>
              <a:gd name="T101" fmla="*/ 2147483647 h 1056"/>
              <a:gd name="T102" fmla="*/ 2147483647 w 841"/>
              <a:gd name="T103" fmla="*/ 2147483647 h 1056"/>
              <a:gd name="T104" fmla="*/ 1523162072 w 841"/>
              <a:gd name="T105" fmla="*/ 2147483647 h 1056"/>
              <a:gd name="T106" fmla="*/ 380921716 w 841"/>
              <a:gd name="T107" fmla="*/ 2147483647 h 1056"/>
              <a:gd name="T108" fmla="*/ 2147483647 w 841"/>
              <a:gd name="T109" fmla="*/ 2147483647 h 1056"/>
              <a:gd name="T110" fmla="*/ 2147483647 w 841"/>
              <a:gd name="T111" fmla="*/ 2147483647 h 1056"/>
              <a:gd name="T112" fmla="*/ 2147483647 w 841"/>
              <a:gd name="T113" fmla="*/ 2147483647 h 1056"/>
              <a:gd name="T114" fmla="*/ 2147483647 w 841"/>
              <a:gd name="T115" fmla="*/ 2147483647 h 1056"/>
              <a:gd name="T116" fmla="*/ 2147483647 w 841"/>
              <a:gd name="T117" fmla="*/ 2147483647 h 1056"/>
              <a:gd name="T118" fmla="*/ 2147483647 w 841"/>
              <a:gd name="T119" fmla="*/ 2147483647 h 1056"/>
              <a:gd name="T120" fmla="*/ 2147483647 w 841"/>
              <a:gd name="T121" fmla="*/ 2147483647 h 1056"/>
              <a:gd name="T122" fmla="*/ 2147483647 w 841"/>
              <a:gd name="T123" fmla="*/ 2147483647 h 10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1" h="1056">
                <a:moveTo>
                  <a:pt x="186" y="413"/>
                </a:moveTo>
                <a:lnTo>
                  <a:pt x="199" y="400"/>
                </a:lnTo>
                <a:lnTo>
                  <a:pt x="205" y="395"/>
                </a:lnTo>
                <a:lnTo>
                  <a:pt x="226" y="371"/>
                </a:lnTo>
                <a:lnTo>
                  <a:pt x="231" y="356"/>
                </a:lnTo>
                <a:lnTo>
                  <a:pt x="237" y="342"/>
                </a:lnTo>
                <a:lnTo>
                  <a:pt x="243" y="334"/>
                </a:lnTo>
                <a:lnTo>
                  <a:pt x="252" y="320"/>
                </a:lnTo>
                <a:lnTo>
                  <a:pt x="263" y="311"/>
                </a:lnTo>
                <a:lnTo>
                  <a:pt x="267" y="281"/>
                </a:lnTo>
                <a:lnTo>
                  <a:pt x="260" y="274"/>
                </a:lnTo>
                <a:lnTo>
                  <a:pt x="264" y="243"/>
                </a:lnTo>
                <a:lnTo>
                  <a:pt x="265" y="222"/>
                </a:lnTo>
                <a:lnTo>
                  <a:pt x="273" y="206"/>
                </a:lnTo>
                <a:lnTo>
                  <a:pt x="273" y="186"/>
                </a:lnTo>
                <a:lnTo>
                  <a:pt x="273" y="158"/>
                </a:lnTo>
                <a:lnTo>
                  <a:pt x="273" y="148"/>
                </a:lnTo>
                <a:lnTo>
                  <a:pt x="275" y="139"/>
                </a:lnTo>
                <a:lnTo>
                  <a:pt x="282" y="115"/>
                </a:lnTo>
                <a:lnTo>
                  <a:pt x="280" y="81"/>
                </a:lnTo>
                <a:lnTo>
                  <a:pt x="275" y="76"/>
                </a:lnTo>
                <a:lnTo>
                  <a:pt x="276" y="74"/>
                </a:lnTo>
                <a:lnTo>
                  <a:pt x="274" y="44"/>
                </a:lnTo>
                <a:lnTo>
                  <a:pt x="261" y="22"/>
                </a:lnTo>
                <a:lnTo>
                  <a:pt x="267" y="9"/>
                </a:lnTo>
                <a:lnTo>
                  <a:pt x="279" y="5"/>
                </a:lnTo>
                <a:lnTo>
                  <a:pt x="285" y="0"/>
                </a:lnTo>
                <a:lnTo>
                  <a:pt x="285" y="3"/>
                </a:lnTo>
                <a:lnTo>
                  <a:pt x="288" y="13"/>
                </a:lnTo>
                <a:lnTo>
                  <a:pt x="292" y="47"/>
                </a:lnTo>
                <a:lnTo>
                  <a:pt x="292" y="53"/>
                </a:lnTo>
                <a:lnTo>
                  <a:pt x="293" y="61"/>
                </a:lnTo>
                <a:lnTo>
                  <a:pt x="295" y="70"/>
                </a:lnTo>
                <a:lnTo>
                  <a:pt x="301" y="114"/>
                </a:lnTo>
                <a:lnTo>
                  <a:pt x="301" y="120"/>
                </a:lnTo>
                <a:lnTo>
                  <a:pt x="305" y="141"/>
                </a:lnTo>
                <a:lnTo>
                  <a:pt x="306" y="145"/>
                </a:lnTo>
                <a:lnTo>
                  <a:pt x="309" y="169"/>
                </a:lnTo>
                <a:lnTo>
                  <a:pt x="311" y="182"/>
                </a:lnTo>
                <a:lnTo>
                  <a:pt x="312" y="188"/>
                </a:lnTo>
                <a:lnTo>
                  <a:pt x="313" y="199"/>
                </a:lnTo>
                <a:lnTo>
                  <a:pt x="322" y="261"/>
                </a:lnTo>
                <a:lnTo>
                  <a:pt x="322" y="264"/>
                </a:lnTo>
                <a:lnTo>
                  <a:pt x="323" y="270"/>
                </a:lnTo>
                <a:lnTo>
                  <a:pt x="327" y="268"/>
                </a:lnTo>
                <a:lnTo>
                  <a:pt x="340" y="266"/>
                </a:lnTo>
                <a:lnTo>
                  <a:pt x="346" y="264"/>
                </a:lnTo>
                <a:lnTo>
                  <a:pt x="348" y="264"/>
                </a:lnTo>
                <a:lnTo>
                  <a:pt x="431" y="246"/>
                </a:lnTo>
                <a:lnTo>
                  <a:pt x="439" y="244"/>
                </a:lnTo>
                <a:lnTo>
                  <a:pt x="449" y="241"/>
                </a:lnTo>
                <a:lnTo>
                  <a:pt x="458" y="240"/>
                </a:lnTo>
                <a:lnTo>
                  <a:pt x="490" y="233"/>
                </a:lnTo>
                <a:lnTo>
                  <a:pt x="496" y="232"/>
                </a:lnTo>
                <a:lnTo>
                  <a:pt x="509" y="229"/>
                </a:lnTo>
                <a:lnTo>
                  <a:pt x="516" y="284"/>
                </a:lnTo>
                <a:lnTo>
                  <a:pt x="530" y="380"/>
                </a:lnTo>
                <a:lnTo>
                  <a:pt x="532" y="380"/>
                </a:lnTo>
                <a:lnTo>
                  <a:pt x="546" y="355"/>
                </a:lnTo>
                <a:lnTo>
                  <a:pt x="563" y="335"/>
                </a:lnTo>
                <a:lnTo>
                  <a:pt x="565" y="327"/>
                </a:lnTo>
                <a:lnTo>
                  <a:pt x="572" y="318"/>
                </a:lnTo>
                <a:lnTo>
                  <a:pt x="593" y="281"/>
                </a:lnTo>
                <a:lnTo>
                  <a:pt x="605" y="285"/>
                </a:lnTo>
                <a:lnTo>
                  <a:pt x="634" y="227"/>
                </a:lnTo>
                <a:lnTo>
                  <a:pt x="664" y="249"/>
                </a:lnTo>
                <a:lnTo>
                  <a:pt x="669" y="246"/>
                </a:lnTo>
                <a:lnTo>
                  <a:pt x="692" y="246"/>
                </a:lnTo>
                <a:lnTo>
                  <a:pt x="698" y="246"/>
                </a:lnTo>
                <a:lnTo>
                  <a:pt x="711" y="215"/>
                </a:lnTo>
                <a:lnTo>
                  <a:pt x="709" y="209"/>
                </a:lnTo>
                <a:lnTo>
                  <a:pt x="716" y="205"/>
                </a:lnTo>
                <a:lnTo>
                  <a:pt x="730" y="205"/>
                </a:lnTo>
                <a:lnTo>
                  <a:pt x="752" y="181"/>
                </a:lnTo>
                <a:lnTo>
                  <a:pt x="772" y="196"/>
                </a:lnTo>
                <a:lnTo>
                  <a:pt x="777" y="200"/>
                </a:lnTo>
                <a:lnTo>
                  <a:pt x="799" y="190"/>
                </a:lnTo>
                <a:lnTo>
                  <a:pt x="814" y="224"/>
                </a:lnTo>
                <a:lnTo>
                  <a:pt x="831" y="244"/>
                </a:lnTo>
                <a:lnTo>
                  <a:pt x="835" y="268"/>
                </a:lnTo>
                <a:lnTo>
                  <a:pt x="841" y="270"/>
                </a:lnTo>
                <a:lnTo>
                  <a:pt x="838" y="278"/>
                </a:lnTo>
                <a:lnTo>
                  <a:pt x="835" y="293"/>
                </a:lnTo>
                <a:lnTo>
                  <a:pt x="831" y="331"/>
                </a:lnTo>
                <a:lnTo>
                  <a:pt x="794" y="305"/>
                </a:lnTo>
                <a:lnTo>
                  <a:pt x="792" y="304"/>
                </a:lnTo>
                <a:lnTo>
                  <a:pt x="787" y="301"/>
                </a:lnTo>
                <a:lnTo>
                  <a:pt x="768" y="287"/>
                </a:lnTo>
                <a:lnTo>
                  <a:pt x="761" y="283"/>
                </a:lnTo>
                <a:lnTo>
                  <a:pt x="746" y="273"/>
                </a:lnTo>
                <a:lnTo>
                  <a:pt x="739" y="267"/>
                </a:lnTo>
                <a:lnTo>
                  <a:pt x="733" y="264"/>
                </a:lnTo>
                <a:lnTo>
                  <a:pt x="722" y="256"/>
                </a:lnTo>
                <a:lnTo>
                  <a:pt x="724" y="304"/>
                </a:lnTo>
                <a:lnTo>
                  <a:pt x="720" y="359"/>
                </a:lnTo>
                <a:lnTo>
                  <a:pt x="711" y="373"/>
                </a:lnTo>
                <a:lnTo>
                  <a:pt x="706" y="383"/>
                </a:lnTo>
                <a:lnTo>
                  <a:pt x="703" y="402"/>
                </a:lnTo>
                <a:lnTo>
                  <a:pt x="675" y="434"/>
                </a:lnTo>
                <a:lnTo>
                  <a:pt x="660" y="484"/>
                </a:lnTo>
                <a:lnTo>
                  <a:pt x="634" y="464"/>
                </a:lnTo>
                <a:lnTo>
                  <a:pt x="634" y="467"/>
                </a:lnTo>
                <a:lnTo>
                  <a:pt x="626" y="493"/>
                </a:lnTo>
                <a:lnTo>
                  <a:pt x="610" y="572"/>
                </a:lnTo>
                <a:lnTo>
                  <a:pt x="611" y="576"/>
                </a:lnTo>
                <a:lnTo>
                  <a:pt x="609" y="583"/>
                </a:lnTo>
                <a:lnTo>
                  <a:pt x="605" y="590"/>
                </a:lnTo>
                <a:lnTo>
                  <a:pt x="596" y="606"/>
                </a:lnTo>
                <a:lnTo>
                  <a:pt x="564" y="599"/>
                </a:lnTo>
                <a:lnTo>
                  <a:pt x="543" y="572"/>
                </a:lnTo>
                <a:lnTo>
                  <a:pt x="528" y="568"/>
                </a:lnTo>
                <a:lnTo>
                  <a:pt x="522" y="634"/>
                </a:lnTo>
                <a:lnTo>
                  <a:pt x="519" y="640"/>
                </a:lnTo>
                <a:lnTo>
                  <a:pt x="515" y="668"/>
                </a:lnTo>
                <a:lnTo>
                  <a:pt x="503" y="688"/>
                </a:lnTo>
                <a:lnTo>
                  <a:pt x="495" y="717"/>
                </a:lnTo>
                <a:lnTo>
                  <a:pt x="493" y="735"/>
                </a:lnTo>
                <a:lnTo>
                  <a:pt x="489" y="755"/>
                </a:lnTo>
                <a:lnTo>
                  <a:pt x="489" y="756"/>
                </a:lnTo>
                <a:lnTo>
                  <a:pt x="481" y="772"/>
                </a:lnTo>
                <a:lnTo>
                  <a:pt x="465" y="799"/>
                </a:lnTo>
                <a:lnTo>
                  <a:pt x="456" y="830"/>
                </a:lnTo>
                <a:lnTo>
                  <a:pt x="445" y="860"/>
                </a:lnTo>
                <a:lnTo>
                  <a:pt x="452" y="867"/>
                </a:lnTo>
                <a:lnTo>
                  <a:pt x="458" y="871"/>
                </a:lnTo>
                <a:lnTo>
                  <a:pt x="464" y="874"/>
                </a:lnTo>
                <a:lnTo>
                  <a:pt x="460" y="883"/>
                </a:lnTo>
                <a:lnTo>
                  <a:pt x="452" y="915"/>
                </a:lnTo>
                <a:lnTo>
                  <a:pt x="426" y="944"/>
                </a:lnTo>
                <a:lnTo>
                  <a:pt x="420" y="932"/>
                </a:lnTo>
                <a:lnTo>
                  <a:pt x="373" y="971"/>
                </a:lnTo>
                <a:lnTo>
                  <a:pt x="355" y="958"/>
                </a:lnTo>
                <a:lnTo>
                  <a:pt x="353" y="972"/>
                </a:lnTo>
                <a:lnTo>
                  <a:pt x="361" y="982"/>
                </a:lnTo>
                <a:lnTo>
                  <a:pt x="338" y="1003"/>
                </a:lnTo>
                <a:lnTo>
                  <a:pt x="338" y="1000"/>
                </a:lnTo>
                <a:lnTo>
                  <a:pt x="313" y="1013"/>
                </a:lnTo>
                <a:lnTo>
                  <a:pt x="296" y="1029"/>
                </a:lnTo>
                <a:lnTo>
                  <a:pt x="291" y="1026"/>
                </a:lnTo>
                <a:lnTo>
                  <a:pt x="275" y="1014"/>
                </a:lnTo>
                <a:lnTo>
                  <a:pt x="266" y="1005"/>
                </a:lnTo>
                <a:lnTo>
                  <a:pt x="253" y="1027"/>
                </a:lnTo>
                <a:lnTo>
                  <a:pt x="213" y="1056"/>
                </a:lnTo>
                <a:lnTo>
                  <a:pt x="201" y="1047"/>
                </a:lnTo>
                <a:lnTo>
                  <a:pt x="160" y="1014"/>
                </a:lnTo>
                <a:lnTo>
                  <a:pt x="151" y="978"/>
                </a:lnTo>
                <a:lnTo>
                  <a:pt x="155" y="973"/>
                </a:lnTo>
                <a:lnTo>
                  <a:pt x="147" y="968"/>
                </a:lnTo>
                <a:lnTo>
                  <a:pt x="117" y="969"/>
                </a:lnTo>
                <a:lnTo>
                  <a:pt x="116" y="961"/>
                </a:lnTo>
                <a:lnTo>
                  <a:pt x="72" y="921"/>
                </a:lnTo>
                <a:lnTo>
                  <a:pt x="73" y="918"/>
                </a:lnTo>
                <a:lnTo>
                  <a:pt x="63" y="904"/>
                </a:lnTo>
                <a:lnTo>
                  <a:pt x="52" y="890"/>
                </a:lnTo>
                <a:lnTo>
                  <a:pt x="51" y="884"/>
                </a:lnTo>
                <a:lnTo>
                  <a:pt x="34" y="871"/>
                </a:lnTo>
                <a:lnTo>
                  <a:pt x="34" y="866"/>
                </a:lnTo>
                <a:lnTo>
                  <a:pt x="34" y="850"/>
                </a:lnTo>
                <a:lnTo>
                  <a:pt x="4" y="814"/>
                </a:lnTo>
                <a:lnTo>
                  <a:pt x="4" y="780"/>
                </a:lnTo>
                <a:lnTo>
                  <a:pt x="8" y="779"/>
                </a:lnTo>
                <a:lnTo>
                  <a:pt x="1" y="742"/>
                </a:lnTo>
                <a:lnTo>
                  <a:pt x="0" y="728"/>
                </a:lnTo>
                <a:lnTo>
                  <a:pt x="17" y="728"/>
                </a:lnTo>
                <a:lnTo>
                  <a:pt x="39" y="717"/>
                </a:lnTo>
                <a:lnTo>
                  <a:pt x="49" y="695"/>
                </a:lnTo>
                <a:lnTo>
                  <a:pt x="49" y="670"/>
                </a:lnTo>
                <a:lnTo>
                  <a:pt x="55" y="664"/>
                </a:lnTo>
                <a:lnTo>
                  <a:pt x="56" y="664"/>
                </a:lnTo>
                <a:lnTo>
                  <a:pt x="61" y="666"/>
                </a:lnTo>
                <a:lnTo>
                  <a:pt x="68" y="654"/>
                </a:lnTo>
                <a:lnTo>
                  <a:pt x="60" y="617"/>
                </a:lnTo>
                <a:lnTo>
                  <a:pt x="69" y="552"/>
                </a:lnTo>
                <a:lnTo>
                  <a:pt x="77" y="538"/>
                </a:lnTo>
                <a:lnTo>
                  <a:pt x="84" y="529"/>
                </a:lnTo>
                <a:lnTo>
                  <a:pt x="107" y="569"/>
                </a:lnTo>
                <a:lnTo>
                  <a:pt x="113" y="568"/>
                </a:lnTo>
                <a:lnTo>
                  <a:pt x="123" y="548"/>
                </a:lnTo>
                <a:lnTo>
                  <a:pt x="128" y="500"/>
                </a:lnTo>
                <a:lnTo>
                  <a:pt x="127" y="491"/>
                </a:lnTo>
                <a:lnTo>
                  <a:pt x="124" y="481"/>
                </a:lnTo>
                <a:lnTo>
                  <a:pt x="123" y="476"/>
                </a:lnTo>
                <a:lnTo>
                  <a:pt x="123" y="473"/>
                </a:lnTo>
                <a:lnTo>
                  <a:pt x="127" y="463"/>
                </a:lnTo>
                <a:lnTo>
                  <a:pt x="131" y="453"/>
                </a:lnTo>
                <a:lnTo>
                  <a:pt x="153" y="441"/>
                </a:lnTo>
                <a:lnTo>
                  <a:pt x="161" y="409"/>
                </a:lnTo>
                <a:lnTo>
                  <a:pt x="186" y="413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3" name="Freeform 53"/>
          <p:cNvSpPr>
            <a:spLocks noChangeAspect="1"/>
          </p:cNvSpPr>
          <p:nvPr/>
        </p:nvSpPr>
        <p:spPr bwMode="auto">
          <a:xfrm>
            <a:off x="7174653" y="3098737"/>
            <a:ext cx="449973" cy="780232"/>
          </a:xfrm>
          <a:custGeom>
            <a:avLst/>
            <a:gdLst>
              <a:gd name="T0" fmla="*/ 2147483647 w 580"/>
              <a:gd name="T1" fmla="*/ 2147483647 h 1256"/>
              <a:gd name="T2" fmla="*/ 2147483647 w 580"/>
              <a:gd name="T3" fmla="*/ 2147483647 h 1256"/>
              <a:gd name="T4" fmla="*/ 2147483647 w 580"/>
              <a:gd name="T5" fmla="*/ 2147483647 h 1256"/>
              <a:gd name="T6" fmla="*/ 2147483647 w 580"/>
              <a:gd name="T7" fmla="*/ 2147483647 h 1256"/>
              <a:gd name="T8" fmla="*/ 2147483647 w 580"/>
              <a:gd name="T9" fmla="*/ 2147483647 h 1256"/>
              <a:gd name="T10" fmla="*/ 2147483647 w 580"/>
              <a:gd name="T11" fmla="*/ 2147483647 h 1256"/>
              <a:gd name="T12" fmla="*/ 2147483647 w 580"/>
              <a:gd name="T13" fmla="*/ 2147483647 h 1256"/>
              <a:gd name="T14" fmla="*/ 2147483647 w 580"/>
              <a:gd name="T15" fmla="*/ 2147483647 h 1256"/>
              <a:gd name="T16" fmla="*/ 2147483647 w 580"/>
              <a:gd name="T17" fmla="*/ 2147483647 h 1256"/>
              <a:gd name="T18" fmla="*/ 2147483647 w 580"/>
              <a:gd name="T19" fmla="*/ 2147483647 h 1256"/>
              <a:gd name="T20" fmla="*/ 2147483647 w 580"/>
              <a:gd name="T21" fmla="*/ 2147483647 h 1256"/>
              <a:gd name="T22" fmla="*/ 2147483647 w 580"/>
              <a:gd name="T23" fmla="*/ 2147483647 h 1256"/>
              <a:gd name="T24" fmla="*/ 2147483647 w 580"/>
              <a:gd name="T25" fmla="*/ 2147483647 h 1256"/>
              <a:gd name="T26" fmla="*/ 2147483647 w 580"/>
              <a:gd name="T27" fmla="*/ 2147483647 h 1256"/>
              <a:gd name="T28" fmla="*/ 2147483647 w 580"/>
              <a:gd name="T29" fmla="*/ 2147483647 h 1256"/>
              <a:gd name="T30" fmla="*/ 2147483647 w 580"/>
              <a:gd name="T31" fmla="*/ 2147483647 h 1256"/>
              <a:gd name="T32" fmla="*/ 2147483647 w 580"/>
              <a:gd name="T33" fmla="*/ 2147483647 h 1256"/>
              <a:gd name="T34" fmla="*/ 2147483647 w 580"/>
              <a:gd name="T35" fmla="*/ 2147483647 h 1256"/>
              <a:gd name="T36" fmla="*/ 2147483647 w 580"/>
              <a:gd name="T37" fmla="*/ 2147483647 h 1256"/>
              <a:gd name="T38" fmla="*/ 2147483647 w 580"/>
              <a:gd name="T39" fmla="*/ 2147483647 h 1256"/>
              <a:gd name="T40" fmla="*/ 2147483647 w 580"/>
              <a:gd name="T41" fmla="*/ 2147483647 h 1256"/>
              <a:gd name="T42" fmla="*/ 2147483647 w 580"/>
              <a:gd name="T43" fmla="*/ 2147483647 h 1256"/>
              <a:gd name="T44" fmla="*/ 2147483647 w 580"/>
              <a:gd name="T45" fmla="*/ 2147483647 h 1256"/>
              <a:gd name="T46" fmla="*/ 2147483647 w 580"/>
              <a:gd name="T47" fmla="*/ 2147483647 h 1256"/>
              <a:gd name="T48" fmla="*/ 2147483647 w 580"/>
              <a:gd name="T49" fmla="*/ 2147483647 h 1256"/>
              <a:gd name="T50" fmla="*/ 2147483647 w 580"/>
              <a:gd name="T51" fmla="*/ 2147483647 h 1256"/>
              <a:gd name="T52" fmla="*/ 2147483647 w 580"/>
              <a:gd name="T53" fmla="*/ 2147483647 h 1256"/>
              <a:gd name="T54" fmla="*/ 2147483647 w 580"/>
              <a:gd name="T55" fmla="*/ 2147483647 h 1256"/>
              <a:gd name="T56" fmla="*/ 2147483647 w 580"/>
              <a:gd name="T57" fmla="*/ 2147483647 h 1256"/>
              <a:gd name="T58" fmla="*/ 2147483647 w 580"/>
              <a:gd name="T59" fmla="*/ 2147483647 h 1256"/>
              <a:gd name="T60" fmla="*/ 2147483647 w 580"/>
              <a:gd name="T61" fmla="*/ 2147483647 h 1256"/>
              <a:gd name="T62" fmla="*/ 2147483647 w 580"/>
              <a:gd name="T63" fmla="*/ 2147483647 h 1256"/>
              <a:gd name="T64" fmla="*/ 2147483647 w 580"/>
              <a:gd name="T65" fmla="*/ 2147483647 h 1256"/>
              <a:gd name="T66" fmla="*/ 2147483647 w 580"/>
              <a:gd name="T67" fmla="*/ 2147483647 h 1256"/>
              <a:gd name="T68" fmla="*/ 2147483647 w 580"/>
              <a:gd name="T69" fmla="*/ 2147483647 h 1256"/>
              <a:gd name="T70" fmla="*/ 2147483647 w 580"/>
              <a:gd name="T71" fmla="*/ 2147483647 h 1256"/>
              <a:gd name="T72" fmla="*/ 2147483647 w 580"/>
              <a:gd name="T73" fmla="*/ 2147483647 h 1256"/>
              <a:gd name="T74" fmla="*/ 2147483647 w 580"/>
              <a:gd name="T75" fmla="*/ 2147483647 h 1256"/>
              <a:gd name="T76" fmla="*/ 2147483647 w 580"/>
              <a:gd name="T77" fmla="*/ 2147483647 h 1256"/>
              <a:gd name="T78" fmla="*/ 2147483647 w 580"/>
              <a:gd name="T79" fmla="*/ 2147483647 h 1256"/>
              <a:gd name="T80" fmla="*/ 2147483647 w 580"/>
              <a:gd name="T81" fmla="*/ 2147483647 h 1256"/>
              <a:gd name="T82" fmla="*/ 2147483647 w 580"/>
              <a:gd name="T83" fmla="*/ 2147483647 h 1256"/>
              <a:gd name="T84" fmla="*/ 2147483647 w 580"/>
              <a:gd name="T85" fmla="*/ 2147483647 h 1256"/>
              <a:gd name="T86" fmla="*/ 2147483647 w 580"/>
              <a:gd name="T87" fmla="*/ 0 h 1256"/>
              <a:gd name="T88" fmla="*/ 2147483647 w 580"/>
              <a:gd name="T89" fmla="*/ 2147483647 h 1256"/>
              <a:gd name="T90" fmla="*/ 2147483647 w 580"/>
              <a:gd name="T91" fmla="*/ 2147483647 h 1256"/>
              <a:gd name="T92" fmla="*/ 2147483647 w 580"/>
              <a:gd name="T93" fmla="*/ 2147483647 h 1256"/>
              <a:gd name="T94" fmla="*/ 2147483647 w 580"/>
              <a:gd name="T95" fmla="*/ 2147483647 h 12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80" h="1256">
                <a:moveTo>
                  <a:pt x="523" y="350"/>
                </a:moveTo>
                <a:lnTo>
                  <a:pt x="525" y="373"/>
                </a:lnTo>
                <a:lnTo>
                  <a:pt x="527" y="398"/>
                </a:lnTo>
                <a:lnTo>
                  <a:pt x="530" y="415"/>
                </a:lnTo>
                <a:lnTo>
                  <a:pt x="531" y="428"/>
                </a:lnTo>
                <a:lnTo>
                  <a:pt x="533" y="447"/>
                </a:lnTo>
                <a:lnTo>
                  <a:pt x="536" y="483"/>
                </a:lnTo>
                <a:lnTo>
                  <a:pt x="540" y="519"/>
                </a:lnTo>
                <a:lnTo>
                  <a:pt x="540" y="520"/>
                </a:lnTo>
                <a:lnTo>
                  <a:pt x="542" y="544"/>
                </a:lnTo>
                <a:lnTo>
                  <a:pt x="543" y="557"/>
                </a:lnTo>
                <a:lnTo>
                  <a:pt x="544" y="573"/>
                </a:lnTo>
                <a:lnTo>
                  <a:pt x="548" y="601"/>
                </a:lnTo>
                <a:lnTo>
                  <a:pt x="551" y="637"/>
                </a:lnTo>
                <a:lnTo>
                  <a:pt x="551" y="641"/>
                </a:lnTo>
                <a:lnTo>
                  <a:pt x="552" y="648"/>
                </a:lnTo>
                <a:lnTo>
                  <a:pt x="554" y="662"/>
                </a:lnTo>
                <a:lnTo>
                  <a:pt x="555" y="668"/>
                </a:lnTo>
                <a:lnTo>
                  <a:pt x="555" y="679"/>
                </a:lnTo>
                <a:lnTo>
                  <a:pt x="559" y="726"/>
                </a:lnTo>
                <a:lnTo>
                  <a:pt x="564" y="764"/>
                </a:lnTo>
                <a:lnTo>
                  <a:pt x="565" y="780"/>
                </a:lnTo>
                <a:lnTo>
                  <a:pt x="566" y="785"/>
                </a:lnTo>
                <a:lnTo>
                  <a:pt x="557" y="797"/>
                </a:lnTo>
                <a:lnTo>
                  <a:pt x="558" y="810"/>
                </a:lnTo>
                <a:lnTo>
                  <a:pt x="564" y="817"/>
                </a:lnTo>
                <a:lnTo>
                  <a:pt x="562" y="841"/>
                </a:lnTo>
                <a:lnTo>
                  <a:pt x="563" y="848"/>
                </a:lnTo>
                <a:lnTo>
                  <a:pt x="580" y="852"/>
                </a:lnTo>
                <a:lnTo>
                  <a:pt x="578" y="858"/>
                </a:lnTo>
                <a:lnTo>
                  <a:pt x="565" y="881"/>
                </a:lnTo>
                <a:lnTo>
                  <a:pt x="543" y="889"/>
                </a:lnTo>
                <a:lnTo>
                  <a:pt x="540" y="893"/>
                </a:lnTo>
                <a:lnTo>
                  <a:pt x="534" y="899"/>
                </a:lnTo>
                <a:lnTo>
                  <a:pt x="523" y="912"/>
                </a:lnTo>
                <a:lnTo>
                  <a:pt x="509" y="919"/>
                </a:lnTo>
                <a:lnTo>
                  <a:pt x="499" y="907"/>
                </a:lnTo>
                <a:lnTo>
                  <a:pt x="498" y="907"/>
                </a:lnTo>
                <a:lnTo>
                  <a:pt x="484" y="910"/>
                </a:lnTo>
                <a:lnTo>
                  <a:pt x="476" y="912"/>
                </a:lnTo>
                <a:lnTo>
                  <a:pt x="468" y="946"/>
                </a:lnTo>
                <a:lnTo>
                  <a:pt x="471" y="957"/>
                </a:lnTo>
                <a:lnTo>
                  <a:pt x="472" y="976"/>
                </a:lnTo>
                <a:lnTo>
                  <a:pt x="462" y="993"/>
                </a:lnTo>
                <a:lnTo>
                  <a:pt x="440" y="1014"/>
                </a:lnTo>
                <a:lnTo>
                  <a:pt x="439" y="1024"/>
                </a:lnTo>
                <a:lnTo>
                  <a:pt x="421" y="1061"/>
                </a:lnTo>
                <a:lnTo>
                  <a:pt x="419" y="1058"/>
                </a:lnTo>
                <a:lnTo>
                  <a:pt x="413" y="1055"/>
                </a:lnTo>
                <a:lnTo>
                  <a:pt x="406" y="1068"/>
                </a:lnTo>
                <a:lnTo>
                  <a:pt x="397" y="1090"/>
                </a:lnTo>
                <a:lnTo>
                  <a:pt x="397" y="1106"/>
                </a:lnTo>
                <a:lnTo>
                  <a:pt x="397" y="1107"/>
                </a:lnTo>
                <a:lnTo>
                  <a:pt x="392" y="1144"/>
                </a:lnTo>
                <a:lnTo>
                  <a:pt x="384" y="1147"/>
                </a:lnTo>
                <a:lnTo>
                  <a:pt x="383" y="1147"/>
                </a:lnTo>
                <a:lnTo>
                  <a:pt x="336" y="1140"/>
                </a:lnTo>
                <a:lnTo>
                  <a:pt x="330" y="1117"/>
                </a:lnTo>
                <a:lnTo>
                  <a:pt x="318" y="1102"/>
                </a:lnTo>
                <a:lnTo>
                  <a:pt x="309" y="1099"/>
                </a:lnTo>
                <a:lnTo>
                  <a:pt x="310" y="1117"/>
                </a:lnTo>
                <a:lnTo>
                  <a:pt x="295" y="1123"/>
                </a:lnTo>
                <a:lnTo>
                  <a:pt x="294" y="1126"/>
                </a:lnTo>
                <a:lnTo>
                  <a:pt x="295" y="1130"/>
                </a:lnTo>
                <a:lnTo>
                  <a:pt x="292" y="1146"/>
                </a:lnTo>
                <a:lnTo>
                  <a:pt x="287" y="1147"/>
                </a:lnTo>
                <a:lnTo>
                  <a:pt x="276" y="1200"/>
                </a:lnTo>
                <a:lnTo>
                  <a:pt x="267" y="1211"/>
                </a:lnTo>
                <a:lnTo>
                  <a:pt x="266" y="1201"/>
                </a:lnTo>
                <a:lnTo>
                  <a:pt x="247" y="1193"/>
                </a:lnTo>
                <a:lnTo>
                  <a:pt x="234" y="1168"/>
                </a:lnTo>
                <a:lnTo>
                  <a:pt x="223" y="1177"/>
                </a:lnTo>
                <a:lnTo>
                  <a:pt x="205" y="1193"/>
                </a:lnTo>
                <a:lnTo>
                  <a:pt x="202" y="1195"/>
                </a:lnTo>
                <a:lnTo>
                  <a:pt x="182" y="1239"/>
                </a:lnTo>
                <a:lnTo>
                  <a:pt x="152" y="1215"/>
                </a:lnTo>
                <a:lnTo>
                  <a:pt x="145" y="1211"/>
                </a:lnTo>
                <a:lnTo>
                  <a:pt x="129" y="1201"/>
                </a:lnTo>
                <a:lnTo>
                  <a:pt x="127" y="1200"/>
                </a:lnTo>
                <a:lnTo>
                  <a:pt x="118" y="1201"/>
                </a:lnTo>
                <a:lnTo>
                  <a:pt x="86" y="1210"/>
                </a:lnTo>
                <a:lnTo>
                  <a:pt x="88" y="1239"/>
                </a:lnTo>
                <a:lnTo>
                  <a:pt x="72" y="1219"/>
                </a:lnTo>
                <a:lnTo>
                  <a:pt x="63" y="1222"/>
                </a:lnTo>
                <a:lnTo>
                  <a:pt x="39" y="1217"/>
                </a:lnTo>
                <a:lnTo>
                  <a:pt x="30" y="1224"/>
                </a:lnTo>
                <a:lnTo>
                  <a:pt x="29" y="1234"/>
                </a:lnTo>
                <a:lnTo>
                  <a:pt x="20" y="1256"/>
                </a:lnTo>
                <a:lnTo>
                  <a:pt x="14" y="1256"/>
                </a:lnTo>
                <a:lnTo>
                  <a:pt x="4" y="1235"/>
                </a:lnTo>
                <a:lnTo>
                  <a:pt x="0" y="1231"/>
                </a:lnTo>
                <a:lnTo>
                  <a:pt x="14" y="1181"/>
                </a:lnTo>
                <a:lnTo>
                  <a:pt x="16" y="1159"/>
                </a:lnTo>
                <a:lnTo>
                  <a:pt x="13" y="1127"/>
                </a:lnTo>
                <a:lnTo>
                  <a:pt x="12" y="1122"/>
                </a:lnTo>
                <a:lnTo>
                  <a:pt x="11" y="1120"/>
                </a:lnTo>
                <a:lnTo>
                  <a:pt x="16" y="1122"/>
                </a:lnTo>
                <a:lnTo>
                  <a:pt x="46" y="1082"/>
                </a:lnTo>
                <a:lnTo>
                  <a:pt x="52" y="1068"/>
                </a:lnTo>
                <a:lnTo>
                  <a:pt x="49" y="1051"/>
                </a:lnTo>
                <a:lnTo>
                  <a:pt x="62" y="1041"/>
                </a:lnTo>
                <a:lnTo>
                  <a:pt x="65" y="1020"/>
                </a:lnTo>
                <a:lnTo>
                  <a:pt x="70" y="1014"/>
                </a:lnTo>
                <a:lnTo>
                  <a:pt x="88" y="966"/>
                </a:lnTo>
                <a:lnTo>
                  <a:pt x="80" y="932"/>
                </a:lnTo>
                <a:lnTo>
                  <a:pt x="77" y="926"/>
                </a:lnTo>
                <a:lnTo>
                  <a:pt x="77" y="922"/>
                </a:lnTo>
                <a:lnTo>
                  <a:pt x="80" y="917"/>
                </a:lnTo>
                <a:lnTo>
                  <a:pt x="68" y="890"/>
                </a:lnTo>
                <a:lnTo>
                  <a:pt x="56" y="859"/>
                </a:lnTo>
                <a:lnTo>
                  <a:pt x="55" y="844"/>
                </a:lnTo>
                <a:lnTo>
                  <a:pt x="62" y="814"/>
                </a:lnTo>
                <a:lnTo>
                  <a:pt x="59" y="815"/>
                </a:lnTo>
                <a:lnTo>
                  <a:pt x="56" y="812"/>
                </a:lnTo>
                <a:lnTo>
                  <a:pt x="68" y="784"/>
                </a:lnTo>
                <a:lnTo>
                  <a:pt x="68" y="785"/>
                </a:lnTo>
                <a:lnTo>
                  <a:pt x="64" y="746"/>
                </a:lnTo>
                <a:lnTo>
                  <a:pt x="64" y="740"/>
                </a:lnTo>
                <a:lnTo>
                  <a:pt x="61" y="707"/>
                </a:lnTo>
                <a:lnTo>
                  <a:pt x="59" y="682"/>
                </a:lnTo>
                <a:lnTo>
                  <a:pt x="56" y="648"/>
                </a:lnTo>
                <a:lnTo>
                  <a:pt x="54" y="627"/>
                </a:lnTo>
                <a:lnTo>
                  <a:pt x="49" y="573"/>
                </a:lnTo>
                <a:lnTo>
                  <a:pt x="48" y="554"/>
                </a:lnTo>
                <a:lnTo>
                  <a:pt x="48" y="547"/>
                </a:lnTo>
                <a:lnTo>
                  <a:pt x="44" y="498"/>
                </a:lnTo>
                <a:lnTo>
                  <a:pt x="43" y="472"/>
                </a:lnTo>
                <a:lnTo>
                  <a:pt x="40" y="449"/>
                </a:lnTo>
                <a:lnTo>
                  <a:pt x="40" y="445"/>
                </a:lnTo>
                <a:lnTo>
                  <a:pt x="38" y="422"/>
                </a:lnTo>
                <a:lnTo>
                  <a:pt x="37" y="405"/>
                </a:lnTo>
                <a:lnTo>
                  <a:pt x="35" y="373"/>
                </a:lnTo>
                <a:lnTo>
                  <a:pt x="29" y="310"/>
                </a:lnTo>
                <a:lnTo>
                  <a:pt x="28" y="295"/>
                </a:lnTo>
                <a:lnTo>
                  <a:pt x="28" y="292"/>
                </a:lnTo>
                <a:lnTo>
                  <a:pt x="25" y="269"/>
                </a:lnTo>
                <a:lnTo>
                  <a:pt x="24" y="258"/>
                </a:lnTo>
                <a:lnTo>
                  <a:pt x="23" y="245"/>
                </a:lnTo>
                <a:lnTo>
                  <a:pt x="21" y="221"/>
                </a:lnTo>
                <a:lnTo>
                  <a:pt x="21" y="212"/>
                </a:lnTo>
                <a:lnTo>
                  <a:pt x="20" y="205"/>
                </a:lnTo>
                <a:lnTo>
                  <a:pt x="20" y="195"/>
                </a:lnTo>
                <a:lnTo>
                  <a:pt x="19" y="183"/>
                </a:lnTo>
                <a:lnTo>
                  <a:pt x="16" y="156"/>
                </a:lnTo>
                <a:lnTo>
                  <a:pt x="15" y="137"/>
                </a:lnTo>
                <a:lnTo>
                  <a:pt x="14" y="129"/>
                </a:lnTo>
                <a:lnTo>
                  <a:pt x="11" y="83"/>
                </a:lnTo>
                <a:lnTo>
                  <a:pt x="12" y="85"/>
                </a:lnTo>
                <a:lnTo>
                  <a:pt x="39" y="103"/>
                </a:lnTo>
                <a:lnTo>
                  <a:pt x="65" y="102"/>
                </a:lnTo>
                <a:lnTo>
                  <a:pt x="72" y="99"/>
                </a:lnTo>
                <a:lnTo>
                  <a:pt x="76" y="98"/>
                </a:lnTo>
                <a:lnTo>
                  <a:pt x="115" y="71"/>
                </a:lnTo>
                <a:lnTo>
                  <a:pt x="121" y="62"/>
                </a:lnTo>
                <a:lnTo>
                  <a:pt x="123" y="62"/>
                </a:lnTo>
                <a:lnTo>
                  <a:pt x="132" y="52"/>
                </a:lnTo>
                <a:lnTo>
                  <a:pt x="145" y="51"/>
                </a:lnTo>
                <a:lnTo>
                  <a:pt x="167" y="48"/>
                </a:lnTo>
                <a:lnTo>
                  <a:pt x="184" y="45"/>
                </a:lnTo>
                <a:lnTo>
                  <a:pt x="211" y="42"/>
                </a:lnTo>
                <a:lnTo>
                  <a:pt x="232" y="38"/>
                </a:lnTo>
                <a:lnTo>
                  <a:pt x="237" y="38"/>
                </a:lnTo>
                <a:lnTo>
                  <a:pt x="266" y="34"/>
                </a:lnTo>
                <a:lnTo>
                  <a:pt x="277" y="32"/>
                </a:lnTo>
                <a:lnTo>
                  <a:pt x="319" y="27"/>
                </a:lnTo>
                <a:lnTo>
                  <a:pt x="320" y="27"/>
                </a:lnTo>
                <a:lnTo>
                  <a:pt x="336" y="24"/>
                </a:lnTo>
                <a:lnTo>
                  <a:pt x="364" y="20"/>
                </a:lnTo>
                <a:lnTo>
                  <a:pt x="386" y="15"/>
                </a:lnTo>
                <a:lnTo>
                  <a:pt x="400" y="14"/>
                </a:lnTo>
                <a:lnTo>
                  <a:pt x="407" y="13"/>
                </a:lnTo>
                <a:lnTo>
                  <a:pt x="412" y="11"/>
                </a:lnTo>
                <a:lnTo>
                  <a:pt x="418" y="11"/>
                </a:lnTo>
                <a:lnTo>
                  <a:pt x="430" y="8"/>
                </a:lnTo>
                <a:lnTo>
                  <a:pt x="452" y="5"/>
                </a:lnTo>
                <a:lnTo>
                  <a:pt x="483" y="0"/>
                </a:lnTo>
                <a:lnTo>
                  <a:pt x="485" y="0"/>
                </a:lnTo>
                <a:lnTo>
                  <a:pt x="487" y="18"/>
                </a:lnTo>
                <a:lnTo>
                  <a:pt x="493" y="68"/>
                </a:lnTo>
                <a:lnTo>
                  <a:pt x="496" y="99"/>
                </a:lnTo>
                <a:lnTo>
                  <a:pt x="498" y="113"/>
                </a:lnTo>
                <a:lnTo>
                  <a:pt x="499" y="117"/>
                </a:lnTo>
                <a:lnTo>
                  <a:pt x="501" y="144"/>
                </a:lnTo>
                <a:lnTo>
                  <a:pt x="502" y="150"/>
                </a:lnTo>
                <a:lnTo>
                  <a:pt x="506" y="187"/>
                </a:lnTo>
                <a:lnTo>
                  <a:pt x="510" y="224"/>
                </a:lnTo>
                <a:lnTo>
                  <a:pt x="510" y="228"/>
                </a:lnTo>
                <a:lnTo>
                  <a:pt x="512" y="247"/>
                </a:lnTo>
                <a:lnTo>
                  <a:pt x="514" y="261"/>
                </a:lnTo>
                <a:lnTo>
                  <a:pt x="518" y="298"/>
                </a:lnTo>
                <a:lnTo>
                  <a:pt x="518" y="305"/>
                </a:lnTo>
                <a:lnTo>
                  <a:pt x="522" y="334"/>
                </a:lnTo>
                <a:lnTo>
                  <a:pt x="523" y="35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4" name="Freeform 54"/>
          <p:cNvSpPr>
            <a:spLocks noChangeAspect="1"/>
          </p:cNvSpPr>
          <p:nvPr/>
        </p:nvSpPr>
        <p:spPr bwMode="auto">
          <a:xfrm>
            <a:off x="7272766" y="2364494"/>
            <a:ext cx="566696" cy="765960"/>
          </a:xfrm>
          <a:custGeom>
            <a:avLst/>
            <a:gdLst>
              <a:gd name="T0" fmla="*/ 2147483647 w 733"/>
              <a:gd name="T1" fmla="*/ 2147483647 h 1237"/>
              <a:gd name="T2" fmla="*/ 2147483647 w 733"/>
              <a:gd name="T3" fmla="*/ 2147483647 h 1237"/>
              <a:gd name="T4" fmla="*/ 2147483647 w 733"/>
              <a:gd name="T5" fmla="*/ 2147483647 h 1237"/>
              <a:gd name="T6" fmla="*/ 2147483647 w 733"/>
              <a:gd name="T7" fmla="*/ 2147483647 h 1237"/>
              <a:gd name="T8" fmla="*/ 2147483647 w 733"/>
              <a:gd name="T9" fmla="*/ 2147483647 h 1237"/>
              <a:gd name="T10" fmla="*/ 2147483647 w 733"/>
              <a:gd name="T11" fmla="*/ 2147483647 h 1237"/>
              <a:gd name="T12" fmla="*/ 2147483647 w 733"/>
              <a:gd name="T13" fmla="*/ 2147483647 h 1237"/>
              <a:gd name="T14" fmla="*/ 2147483647 w 733"/>
              <a:gd name="T15" fmla="*/ 2147483647 h 1237"/>
              <a:gd name="T16" fmla="*/ 2147483647 w 733"/>
              <a:gd name="T17" fmla="*/ 2147483647 h 1237"/>
              <a:gd name="T18" fmla="*/ 2147483647 w 733"/>
              <a:gd name="T19" fmla="*/ 2147483647 h 1237"/>
              <a:gd name="T20" fmla="*/ 2147483647 w 733"/>
              <a:gd name="T21" fmla="*/ 2147483647 h 1237"/>
              <a:gd name="T22" fmla="*/ 2147483647 w 733"/>
              <a:gd name="T23" fmla="*/ 2147483647 h 1237"/>
              <a:gd name="T24" fmla="*/ 2147483647 w 733"/>
              <a:gd name="T25" fmla="*/ 2147483647 h 1237"/>
              <a:gd name="T26" fmla="*/ 2147483647 w 733"/>
              <a:gd name="T27" fmla="*/ 2147483647 h 1237"/>
              <a:gd name="T28" fmla="*/ 2147483647 w 733"/>
              <a:gd name="T29" fmla="*/ 2147483647 h 1237"/>
              <a:gd name="T30" fmla="*/ 2147483647 w 733"/>
              <a:gd name="T31" fmla="*/ 2147483647 h 1237"/>
              <a:gd name="T32" fmla="*/ 2147483647 w 733"/>
              <a:gd name="T33" fmla="*/ 2147483647 h 1237"/>
              <a:gd name="T34" fmla="*/ 2147483647 w 733"/>
              <a:gd name="T35" fmla="*/ 2147483647 h 1237"/>
              <a:gd name="T36" fmla="*/ 2147483647 w 733"/>
              <a:gd name="T37" fmla="*/ 2147483647 h 1237"/>
              <a:gd name="T38" fmla="*/ 2147483647 w 733"/>
              <a:gd name="T39" fmla="*/ 2147483647 h 1237"/>
              <a:gd name="T40" fmla="*/ 2147483647 w 733"/>
              <a:gd name="T41" fmla="*/ 2147483647 h 1237"/>
              <a:gd name="T42" fmla="*/ 2147483647 w 733"/>
              <a:gd name="T43" fmla="*/ 2147483647 h 1237"/>
              <a:gd name="T44" fmla="*/ 2147483647 w 733"/>
              <a:gd name="T45" fmla="*/ 2147483647 h 1237"/>
              <a:gd name="T46" fmla="*/ 2147483647 w 733"/>
              <a:gd name="T47" fmla="*/ 2147483647 h 1237"/>
              <a:gd name="T48" fmla="*/ 2147483647 w 733"/>
              <a:gd name="T49" fmla="*/ 2147483647 h 1237"/>
              <a:gd name="T50" fmla="*/ 2147483647 w 733"/>
              <a:gd name="T51" fmla="*/ 2147483647 h 1237"/>
              <a:gd name="T52" fmla="*/ 2147483647 w 733"/>
              <a:gd name="T53" fmla="*/ 2147483647 h 1237"/>
              <a:gd name="T54" fmla="*/ 2147483647 w 733"/>
              <a:gd name="T55" fmla="*/ 2147483647 h 1237"/>
              <a:gd name="T56" fmla="*/ 2147483647 w 733"/>
              <a:gd name="T57" fmla="*/ 2147483647 h 1237"/>
              <a:gd name="T58" fmla="*/ 2147483647 w 733"/>
              <a:gd name="T59" fmla="*/ 2147483647 h 1237"/>
              <a:gd name="T60" fmla="*/ 2147483647 w 733"/>
              <a:gd name="T61" fmla="*/ 2147483647 h 1237"/>
              <a:gd name="T62" fmla="*/ 2147483647 w 733"/>
              <a:gd name="T63" fmla="*/ 2147483647 h 1237"/>
              <a:gd name="T64" fmla="*/ 2147483647 w 733"/>
              <a:gd name="T65" fmla="*/ 2147483647 h 1237"/>
              <a:gd name="T66" fmla="*/ 2147483647 w 733"/>
              <a:gd name="T67" fmla="*/ 2147483647 h 1237"/>
              <a:gd name="T68" fmla="*/ 2147483647 w 733"/>
              <a:gd name="T69" fmla="*/ 2147483647 h 1237"/>
              <a:gd name="T70" fmla="*/ 2147483647 w 733"/>
              <a:gd name="T71" fmla="*/ 2147483647 h 1237"/>
              <a:gd name="T72" fmla="*/ 2147483647 w 733"/>
              <a:gd name="T73" fmla="*/ 2147483647 h 1237"/>
              <a:gd name="T74" fmla="*/ 2147483647 w 733"/>
              <a:gd name="T75" fmla="*/ 2147483647 h 1237"/>
              <a:gd name="T76" fmla="*/ 2147483647 w 733"/>
              <a:gd name="T77" fmla="*/ 2147483647 h 1237"/>
              <a:gd name="T78" fmla="*/ 2147483647 w 733"/>
              <a:gd name="T79" fmla="*/ 2147483647 h 1237"/>
              <a:gd name="T80" fmla="*/ 2147483647 w 733"/>
              <a:gd name="T81" fmla="*/ 2147483647 h 1237"/>
              <a:gd name="T82" fmla="*/ 2147483647 w 733"/>
              <a:gd name="T83" fmla="*/ 2147483647 h 1237"/>
              <a:gd name="T84" fmla="*/ 2147483647 w 733"/>
              <a:gd name="T85" fmla="*/ 2147483647 h 1237"/>
              <a:gd name="T86" fmla="*/ 2147483647 w 733"/>
              <a:gd name="T87" fmla="*/ 2147483647 h 1237"/>
              <a:gd name="T88" fmla="*/ 2147483647 w 733"/>
              <a:gd name="T89" fmla="*/ 2147483647 h 1237"/>
              <a:gd name="T90" fmla="*/ 2147483647 w 733"/>
              <a:gd name="T91" fmla="*/ 2147483647 h 12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3" h="1237">
                <a:moveTo>
                  <a:pt x="525" y="332"/>
                </a:moveTo>
                <a:lnTo>
                  <a:pt x="502" y="408"/>
                </a:lnTo>
                <a:lnTo>
                  <a:pt x="496" y="416"/>
                </a:lnTo>
                <a:lnTo>
                  <a:pt x="495" y="442"/>
                </a:lnTo>
                <a:lnTo>
                  <a:pt x="495" y="453"/>
                </a:lnTo>
                <a:lnTo>
                  <a:pt x="488" y="476"/>
                </a:lnTo>
                <a:lnTo>
                  <a:pt x="468" y="500"/>
                </a:lnTo>
                <a:lnTo>
                  <a:pt x="448" y="511"/>
                </a:lnTo>
                <a:lnTo>
                  <a:pt x="446" y="527"/>
                </a:lnTo>
                <a:lnTo>
                  <a:pt x="445" y="578"/>
                </a:lnTo>
                <a:lnTo>
                  <a:pt x="460" y="600"/>
                </a:lnTo>
                <a:lnTo>
                  <a:pt x="492" y="613"/>
                </a:lnTo>
                <a:lnTo>
                  <a:pt x="501" y="602"/>
                </a:lnTo>
                <a:lnTo>
                  <a:pt x="521" y="572"/>
                </a:lnTo>
                <a:lnTo>
                  <a:pt x="526" y="566"/>
                </a:lnTo>
                <a:lnTo>
                  <a:pt x="536" y="527"/>
                </a:lnTo>
                <a:lnTo>
                  <a:pt x="544" y="518"/>
                </a:lnTo>
                <a:lnTo>
                  <a:pt x="533" y="510"/>
                </a:lnTo>
                <a:lnTo>
                  <a:pt x="549" y="501"/>
                </a:lnTo>
                <a:lnTo>
                  <a:pt x="554" y="487"/>
                </a:lnTo>
                <a:lnTo>
                  <a:pt x="575" y="477"/>
                </a:lnTo>
                <a:lnTo>
                  <a:pt x="598" y="450"/>
                </a:lnTo>
                <a:lnTo>
                  <a:pt x="608" y="449"/>
                </a:lnTo>
                <a:lnTo>
                  <a:pt x="637" y="464"/>
                </a:lnTo>
                <a:lnTo>
                  <a:pt x="657" y="498"/>
                </a:lnTo>
                <a:lnTo>
                  <a:pt x="673" y="551"/>
                </a:lnTo>
                <a:lnTo>
                  <a:pt x="697" y="640"/>
                </a:lnTo>
                <a:lnTo>
                  <a:pt x="703" y="677"/>
                </a:lnTo>
                <a:lnTo>
                  <a:pt x="710" y="700"/>
                </a:lnTo>
                <a:lnTo>
                  <a:pt x="733" y="754"/>
                </a:lnTo>
                <a:lnTo>
                  <a:pt x="728" y="856"/>
                </a:lnTo>
                <a:lnTo>
                  <a:pt x="703" y="897"/>
                </a:lnTo>
                <a:lnTo>
                  <a:pt x="700" y="866"/>
                </a:lnTo>
                <a:lnTo>
                  <a:pt x="708" y="851"/>
                </a:lnTo>
                <a:lnTo>
                  <a:pt x="689" y="850"/>
                </a:lnTo>
                <a:lnTo>
                  <a:pt x="676" y="870"/>
                </a:lnTo>
                <a:lnTo>
                  <a:pt x="669" y="908"/>
                </a:lnTo>
                <a:lnTo>
                  <a:pt x="673" y="922"/>
                </a:lnTo>
                <a:lnTo>
                  <a:pt x="668" y="954"/>
                </a:lnTo>
                <a:lnTo>
                  <a:pt x="655" y="962"/>
                </a:lnTo>
                <a:lnTo>
                  <a:pt x="636" y="993"/>
                </a:lnTo>
                <a:lnTo>
                  <a:pt x="633" y="1057"/>
                </a:lnTo>
                <a:lnTo>
                  <a:pt x="606" y="1108"/>
                </a:lnTo>
                <a:lnTo>
                  <a:pt x="601" y="1148"/>
                </a:lnTo>
                <a:lnTo>
                  <a:pt x="597" y="1152"/>
                </a:lnTo>
                <a:lnTo>
                  <a:pt x="578" y="1156"/>
                </a:lnTo>
                <a:lnTo>
                  <a:pt x="572" y="1158"/>
                </a:lnTo>
                <a:lnTo>
                  <a:pt x="543" y="1165"/>
                </a:lnTo>
                <a:lnTo>
                  <a:pt x="522" y="1169"/>
                </a:lnTo>
                <a:lnTo>
                  <a:pt x="469" y="1182"/>
                </a:lnTo>
                <a:lnTo>
                  <a:pt x="439" y="1188"/>
                </a:lnTo>
                <a:lnTo>
                  <a:pt x="432" y="1189"/>
                </a:lnTo>
                <a:lnTo>
                  <a:pt x="420" y="1192"/>
                </a:lnTo>
                <a:lnTo>
                  <a:pt x="372" y="1202"/>
                </a:lnTo>
                <a:lnTo>
                  <a:pt x="361" y="1203"/>
                </a:lnTo>
                <a:lnTo>
                  <a:pt x="359" y="1185"/>
                </a:lnTo>
                <a:lnTo>
                  <a:pt x="357" y="1185"/>
                </a:lnTo>
                <a:lnTo>
                  <a:pt x="326" y="1190"/>
                </a:lnTo>
                <a:lnTo>
                  <a:pt x="304" y="1193"/>
                </a:lnTo>
                <a:lnTo>
                  <a:pt x="292" y="1196"/>
                </a:lnTo>
                <a:lnTo>
                  <a:pt x="286" y="1196"/>
                </a:lnTo>
                <a:lnTo>
                  <a:pt x="281" y="1198"/>
                </a:lnTo>
                <a:lnTo>
                  <a:pt x="274" y="1199"/>
                </a:lnTo>
                <a:lnTo>
                  <a:pt x="260" y="1200"/>
                </a:lnTo>
                <a:lnTo>
                  <a:pt x="238" y="1205"/>
                </a:lnTo>
                <a:lnTo>
                  <a:pt x="210" y="1209"/>
                </a:lnTo>
                <a:lnTo>
                  <a:pt x="194" y="1212"/>
                </a:lnTo>
                <a:lnTo>
                  <a:pt x="193" y="1212"/>
                </a:lnTo>
                <a:lnTo>
                  <a:pt x="151" y="1217"/>
                </a:lnTo>
                <a:lnTo>
                  <a:pt x="140" y="1219"/>
                </a:lnTo>
                <a:lnTo>
                  <a:pt x="111" y="1223"/>
                </a:lnTo>
                <a:lnTo>
                  <a:pt x="106" y="1223"/>
                </a:lnTo>
                <a:lnTo>
                  <a:pt x="85" y="1227"/>
                </a:lnTo>
                <a:lnTo>
                  <a:pt x="58" y="1230"/>
                </a:lnTo>
                <a:lnTo>
                  <a:pt x="41" y="1233"/>
                </a:lnTo>
                <a:lnTo>
                  <a:pt x="19" y="1236"/>
                </a:lnTo>
                <a:lnTo>
                  <a:pt x="6" y="1237"/>
                </a:lnTo>
                <a:lnTo>
                  <a:pt x="31" y="1206"/>
                </a:lnTo>
                <a:lnTo>
                  <a:pt x="54" y="1134"/>
                </a:lnTo>
                <a:lnTo>
                  <a:pt x="73" y="1084"/>
                </a:lnTo>
                <a:lnTo>
                  <a:pt x="85" y="1029"/>
                </a:lnTo>
                <a:lnTo>
                  <a:pt x="87" y="931"/>
                </a:lnTo>
                <a:lnTo>
                  <a:pt x="86" y="925"/>
                </a:lnTo>
                <a:lnTo>
                  <a:pt x="76" y="857"/>
                </a:lnTo>
                <a:lnTo>
                  <a:pt x="65" y="823"/>
                </a:lnTo>
                <a:lnTo>
                  <a:pt x="24" y="725"/>
                </a:lnTo>
                <a:lnTo>
                  <a:pt x="23" y="724"/>
                </a:lnTo>
                <a:lnTo>
                  <a:pt x="11" y="653"/>
                </a:lnTo>
                <a:lnTo>
                  <a:pt x="14" y="649"/>
                </a:lnTo>
                <a:lnTo>
                  <a:pt x="18" y="620"/>
                </a:lnTo>
                <a:lnTo>
                  <a:pt x="5" y="569"/>
                </a:lnTo>
                <a:lnTo>
                  <a:pt x="0" y="561"/>
                </a:lnTo>
                <a:lnTo>
                  <a:pt x="16" y="514"/>
                </a:lnTo>
                <a:lnTo>
                  <a:pt x="33" y="454"/>
                </a:lnTo>
                <a:lnTo>
                  <a:pt x="33" y="434"/>
                </a:lnTo>
                <a:lnTo>
                  <a:pt x="33" y="410"/>
                </a:lnTo>
                <a:lnTo>
                  <a:pt x="34" y="399"/>
                </a:lnTo>
                <a:lnTo>
                  <a:pt x="25" y="365"/>
                </a:lnTo>
                <a:lnTo>
                  <a:pt x="53" y="338"/>
                </a:lnTo>
                <a:lnTo>
                  <a:pt x="53" y="330"/>
                </a:lnTo>
                <a:lnTo>
                  <a:pt x="50" y="293"/>
                </a:lnTo>
                <a:lnTo>
                  <a:pt x="62" y="293"/>
                </a:lnTo>
                <a:lnTo>
                  <a:pt x="96" y="257"/>
                </a:lnTo>
                <a:lnTo>
                  <a:pt x="129" y="210"/>
                </a:lnTo>
                <a:lnTo>
                  <a:pt x="120" y="254"/>
                </a:lnTo>
                <a:lnTo>
                  <a:pt x="126" y="320"/>
                </a:lnTo>
                <a:lnTo>
                  <a:pt x="142" y="257"/>
                </a:lnTo>
                <a:lnTo>
                  <a:pt x="146" y="291"/>
                </a:lnTo>
                <a:lnTo>
                  <a:pt x="141" y="325"/>
                </a:lnTo>
                <a:lnTo>
                  <a:pt x="145" y="325"/>
                </a:lnTo>
                <a:lnTo>
                  <a:pt x="157" y="290"/>
                </a:lnTo>
                <a:lnTo>
                  <a:pt x="164" y="247"/>
                </a:lnTo>
                <a:lnTo>
                  <a:pt x="156" y="188"/>
                </a:lnTo>
                <a:lnTo>
                  <a:pt x="156" y="175"/>
                </a:lnTo>
                <a:lnTo>
                  <a:pt x="175" y="145"/>
                </a:lnTo>
                <a:lnTo>
                  <a:pt x="200" y="132"/>
                </a:lnTo>
                <a:lnTo>
                  <a:pt x="215" y="130"/>
                </a:lnTo>
                <a:lnTo>
                  <a:pt x="215" y="114"/>
                </a:lnTo>
                <a:lnTo>
                  <a:pt x="196" y="94"/>
                </a:lnTo>
                <a:lnTo>
                  <a:pt x="196" y="56"/>
                </a:lnTo>
                <a:lnTo>
                  <a:pt x="205" y="47"/>
                </a:lnTo>
                <a:lnTo>
                  <a:pt x="202" y="15"/>
                </a:lnTo>
                <a:lnTo>
                  <a:pt x="238" y="13"/>
                </a:lnTo>
                <a:lnTo>
                  <a:pt x="247" y="0"/>
                </a:lnTo>
                <a:lnTo>
                  <a:pt x="257" y="10"/>
                </a:lnTo>
                <a:lnTo>
                  <a:pt x="289" y="27"/>
                </a:lnTo>
                <a:lnTo>
                  <a:pt x="340" y="33"/>
                </a:lnTo>
                <a:lnTo>
                  <a:pt x="359" y="64"/>
                </a:lnTo>
                <a:lnTo>
                  <a:pt x="399" y="71"/>
                </a:lnTo>
                <a:lnTo>
                  <a:pt x="440" y="90"/>
                </a:lnTo>
                <a:lnTo>
                  <a:pt x="465" y="91"/>
                </a:lnTo>
                <a:lnTo>
                  <a:pt x="489" y="131"/>
                </a:lnTo>
                <a:lnTo>
                  <a:pt x="513" y="176"/>
                </a:lnTo>
                <a:lnTo>
                  <a:pt x="494" y="172"/>
                </a:lnTo>
                <a:lnTo>
                  <a:pt x="487" y="193"/>
                </a:lnTo>
                <a:lnTo>
                  <a:pt x="502" y="220"/>
                </a:lnTo>
                <a:lnTo>
                  <a:pt x="512" y="226"/>
                </a:lnTo>
                <a:lnTo>
                  <a:pt x="512" y="232"/>
                </a:lnTo>
                <a:lnTo>
                  <a:pt x="520" y="261"/>
                </a:lnTo>
                <a:lnTo>
                  <a:pt x="525" y="33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5" name="Freeform 55"/>
          <p:cNvSpPr>
            <a:spLocks noChangeAspect="1"/>
          </p:cNvSpPr>
          <p:nvPr/>
        </p:nvSpPr>
        <p:spPr bwMode="auto">
          <a:xfrm>
            <a:off x="6724680" y="2104416"/>
            <a:ext cx="889797" cy="426590"/>
          </a:xfrm>
          <a:custGeom>
            <a:avLst/>
            <a:gdLst>
              <a:gd name="T0" fmla="*/ 2147483647 w 1155"/>
              <a:gd name="T1" fmla="*/ 2147483647 h 688"/>
              <a:gd name="T2" fmla="*/ 2147483647 w 1155"/>
              <a:gd name="T3" fmla="*/ 2147483647 h 688"/>
              <a:gd name="T4" fmla="*/ 2147483647 w 1155"/>
              <a:gd name="T5" fmla="*/ 2147483647 h 688"/>
              <a:gd name="T6" fmla="*/ 2147483647 w 1155"/>
              <a:gd name="T7" fmla="*/ 2147483647 h 688"/>
              <a:gd name="T8" fmla="*/ 2147483647 w 1155"/>
              <a:gd name="T9" fmla="*/ 2147483647 h 688"/>
              <a:gd name="T10" fmla="*/ 2147483647 w 1155"/>
              <a:gd name="T11" fmla="*/ 2147483647 h 688"/>
              <a:gd name="T12" fmla="*/ 2147483647 w 1155"/>
              <a:gd name="T13" fmla="*/ 2147483647 h 688"/>
              <a:gd name="T14" fmla="*/ 2147483647 w 1155"/>
              <a:gd name="T15" fmla="*/ 2147483647 h 688"/>
              <a:gd name="T16" fmla="*/ 2147483647 w 1155"/>
              <a:gd name="T17" fmla="*/ 2147483647 h 688"/>
              <a:gd name="T18" fmla="*/ 2147483647 w 1155"/>
              <a:gd name="T19" fmla="*/ 2147483647 h 688"/>
              <a:gd name="T20" fmla="*/ 2147483647 w 1155"/>
              <a:gd name="T21" fmla="*/ 2147483647 h 688"/>
              <a:gd name="T22" fmla="*/ 2147483647 w 1155"/>
              <a:gd name="T23" fmla="*/ 2147483647 h 688"/>
              <a:gd name="T24" fmla="*/ 2147483647 w 1155"/>
              <a:gd name="T25" fmla="*/ 2147483647 h 688"/>
              <a:gd name="T26" fmla="*/ 2147483647 w 1155"/>
              <a:gd name="T27" fmla="*/ 2147483647 h 688"/>
              <a:gd name="T28" fmla="*/ 2147483647 w 1155"/>
              <a:gd name="T29" fmla="*/ 2147483647 h 688"/>
              <a:gd name="T30" fmla="*/ 2147483647 w 1155"/>
              <a:gd name="T31" fmla="*/ 2147483647 h 688"/>
              <a:gd name="T32" fmla="*/ 2147483647 w 1155"/>
              <a:gd name="T33" fmla="*/ 2147483647 h 688"/>
              <a:gd name="T34" fmla="*/ 2147483647 w 1155"/>
              <a:gd name="T35" fmla="*/ 2147483647 h 688"/>
              <a:gd name="T36" fmla="*/ 2147483647 w 1155"/>
              <a:gd name="T37" fmla="*/ 2147483647 h 688"/>
              <a:gd name="T38" fmla="*/ 2147483647 w 1155"/>
              <a:gd name="T39" fmla="*/ 2147483647 h 688"/>
              <a:gd name="T40" fmla="*/ 2147483647 w 1155"/>
              <a:gd name="T41" fmla="*/ 2147483647 h 688"/>
              <a:gd name="T42" fmla="*/ 2147483647 w 1155"/>
              <a:gd name="T43" fmla="*/ 2147483647 h 688"/>
              <a:gd name="T44" fmla="*/ 2147483647 w 1155"/>
              <a:gd name="T45" fmla="*/ 0 h 688"/>
              <a:gd name="T46" fmla="*/ 2147483647 w 1155"/>
              <a:gd name="T47" fmla="*/ 2147483647 h 688"/>
              <a:gd name="T48" fmla="*/ 2147483647 w 1155"/>
              <a:gd name="T49" fmla="*/ 2147483647 h 688"/>
              <a:gd name="T50" fmla="*/ 2147483647 w 1155"/>
              <a:gd name="T51" fmla="*/ 2147483647 h 688"/>
              <a:gd name="T52" fmla="*/ 2147483647 w 1155"/>
              <a:gd name="T53" fmla="*/ 2147483647 h 688"/>
              <a:gd name="T54" fmla="*/ 2147483647 w 1155"/>
              <a:gd name="T55" fmla="*/ 2147483647 h 688"/>
              <a:gd name="T56" fmla="*/ 2147483647 w 1155"/>
              <a:gd name="T57" fmla="*/ 2147483647 h 688"/>
              <a:gd name="T58" fmla="*/ 2147483647 w 1155"/>
              <a:gd name="T59" fmla="*/ 2147483647 h 688"/>
              <a:gd name="T60" fmla="*/ 2147483647 w 1155"/>
              <a:gd name="T61" fmla="*/ 2147483647 h 688"/>
              <a:gd name="T62" fmla="*/ 2147483647 w 1155"/>
              <a:gd name="T63" fmla="*/ 2147483647 h 688"/>
              <a:gd name="T64" fmla="*/ 2147483647 w 1155"/>
              <a:gd name="T65" fmla="*/ 2147483647 h 688"/>
              <a:gd name="T66" fmla="*/ 2147483647 w 1155"/>
              <a:gd name="T67" fmla="*/ 2147483647 h 688"/>
              <a:gd name="T68" fmla="*/ 2147483647 w 1155"/>
              <a:gd name="T69" fmla="*/ 2147483647 h 688"/>
              <a:gd name="T70" fmla="*/ 2147483647 w 1155"/>
              <a:gd name="T71" fmla="*/ 2147483647 h 688"/>
              <a:gd name="T72" fmla="*/ 2147483647 w 1155"/>
              <a:gd name="T73" fmla="*/ 2147483647 h 688"/>
              <a:gd name="T74" fmla="*/ 2147483647 w 1155"/>
              <a:gd name="T75" fmla="*/ 2147483647 h 688"/>
              <a:gd name="T76" fmla="*/ 2147483647 w 1155"/>
              <a:gd name="T77" fmla="*/ 2147483647 h 688"/>
              <a:gd name="T78" fmla="*/ 2147483647 w 1155"/>
              <a:gd name="T79" fmla="*/ 2147483647 h 688"/>
              <a:gd name="T80" fmla="*/ 2147483647 w 1155"/>
              <a:gd name="T81" fmla="*/ 2147483647 h 688"/>
              <a:gd name="T82" fmla="*/ 2147483647 w 1155"/>
              <a:gd name="T83" fmla="*/ 2147483647 h 688"/>
              <a:gd name="T84" fmla="*/ 2147483647 w 1155"/>
              <a:gd name="T85" fmla="*/ 2147483647 h 688"/>
              <a:gd name="T86" fmla="*/ 2147483647 w 1155"/>
              <a:gd name="T87" fmla="*/ 2147483647 h 688"/>
              <a:gd name="T88" fmla="*/ 2147483647 w 1155"/>
              <a:gd name="T89" fmla="*/ 2147483647 h 688"/>
              <a:gd name="T90" fmla="*/ 2147483647 w 1155"/>
              <a:gd name="T91" fmla="*/ 2147483647 h 688"/>
              <a:gd name="T92" fmla="*/ 2147483647 w 1155"/>
              <a:gd name="T93" fmla="*/ 2147483647 h 688"/>
              <a:gd name="T94" fmla="*/ 2147483647 w 1155"/>
              <a:gd name="T95" fmla="*/ 2147483647 h 688"/>
              <a:gd name="T96" fmla="*/ 2147483647 w 1155"/>
              <a:gd name="T97" fmla="*/ 2147483647 h 688"/>
              <a:gd name="T98" fmla="*/ 2147483647 w 1155"/>
              <a:gd name="T99" fmla="*/ 2147483647 h 688"/>
              <a:gd name="T100" fmla="*/ 2147483647 w 1155"/>
              <a:gd name="T101" fmla="*/ 2147483647 h 688"/>
              <a:gd name="T102" fmla="*/ 2147483647 w 1155"/>
              <a:gd name="T103" fmla="*/ 2147483647 h 688"/>
              <a:gd name="T104" fmla="*/ 2147483647 w 1155"/>
              <a:gd name="T105" fmla="*/ 2147483647 h 688"/>
              <a:gd name="T106" fmla="*/ 2147483647 w 1155"/>
              <a:gd name="T107" fmla="*/ 2147483647 h 6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55" h="688">
                <a:moveTo>
                  <a:pt x="672" y="470"/>
                </a:moveTo>
                <a:lnTo>
                  <a:pt x="644" y="476"/>
                </a:lnTo>
                <a:lnTo>
                  <a:pt x="622" y="444"/>
                </a:lnTo>
                <a:lnTo>
                  <a:pt x="610" y="480"/>
                </a:lnTo>
                <a:lnTo>
                  <a:pt x="588" y="484"/>
                </a:lnTo>
                <a:lnTo>
                  <a:pt x="581" y="463"/>
                </a:lnTo>
                <a:lnTo>
                  <a:pt x="544" y="548"/>
                </a:lnTo>
                <a:lnTo>
                  <a:pt x="512" y="646"/>
                </a:lnTo>
                <a:lnTo>
                  <a:pt x="497" y="681"/>
                </a:lnTo>
                <a:lnTo>
                  <a:pt x="502" y="688"/>
                </a:lnTo>
                <a:lnTo>
                  <a:pt x="486" y="683"/>
                </a:lnTo>
                <a:lnTo>
                  <a:pt x="444" y="511"/>
                </a:lnTo>
                <a:lnTo>
                  <a:pt x="439" y="503"/>
                </a:lnTo>
                <a:lnTo>
                  <a:pt x="418" y="498"/>
                </a:lnTo>
                <a:lnTo>
                  <a:pt x="417" y="493"/>
                </a:lnTo>
                <a:lnTo>
                  <a:pt x="407" y="498"/>
                </a:lnTo>
                <a:lnTo>
                  <a:pt x="394" y="491"/>
                </a:lnTo>
                <a:lnTo>
                  <a:pt x="402" y="470"/>
                </a:lnTo>
                <a:lnTo>
                  <a:pt x="393" y="457"/>
                </a:lnTo>
                <a:lnTo>
                  <a:pt x="370" y="449"/>
                </a:lnTo>
                <a:lnTo>
                  <a:pt x="329" y="443"/>
                </a:lnTo>
                <a:lnTo>
                  <a:pt x="308" y="449"/>
                </a:lnTo>
                <a:lnTo>
                  <a:pt x="297" y="442"/>
                </a:lnTo>
                <a:lnTo>
                  <a:pt x="288" y="439"/>
                </a:lnTo>
                <a:lnTo>
                  <a:pt x="271" y="439"/>
                </a:lnTo>
                <a:lnTo>
                  <a:pt x="255" y="429"/>
                </a:lnTo>
                <a:lnTo>
                  <a:pt x="245" y="423"/>
                </a:lnTo>
                <a:lnTo>
                  <a:pt x="228" y="413"/>
                </a:lnTo>
                <a:lnTo>
                  <a:pt x="98" y="383"/>
                </a:lnTo>
                <a:lnTo>
                  <a:pt x="86" y="381"/>
                </a:lnTo>
                <a:lnTo>
                  <a:pt x="53" y="364"/>
                </a:lnTo>
                <a:lnTo>
                  <a:pt x="34" y="327"/>
                </a:lnTo>
                <a:lnTo>
                  <a:pt x="0" y="310"/>
                </a:lnTo>
                <a:lnTo>
                  <a:pt x="26" y="291"/>
                </a:lnTo>
                <a:lnTo>
                  <a:pt x="66" y="267"/>
                </a:lnTo>
                <a:lnTo>
                  <a:pt x="84" y="243"/>
                </a:lnTo>
                <a:lnTo>
                  <a:pt x="105" y="223"/>
                </a:lnTo>
                <a:lnTo>
                  <a:pt x="125" y="223"/>
                </a:lnTo>
                <a:lnTo>
                  <a:pt x="185" y="192"/>
                </a:lnTo>
                <a:lnTo>
                  <a:pt x="234" y="149"/>
                </a:lnTo>
                <a:lnTo>
                  <a:pt x="242" y="127"/>
                </a:lnTo>
                <a:lnTo>
                  <a:pt x="279" y="84"/>
                </a:lnTo>
                <a:lnTo>
                  <a:pt x="298" y="67"/>
                </a:lnTo>
                <a:lnTo>
                  <a:pt x="313" y="39"/>
                </a:lnTo>
                <a:lnTo>
                  <a:pt x="357" y="8"/>
                </a:lnTo>
                <a:lnTo>
                  <a:pt x="377" y="0"/>
                </a:lnTo>
                <a:lnTo>
                  <a:pt x="417" y="2"/>
                </a:lnTo>
                <a:lnTo>
                  <a:pt x="423" y="12"/>
                </a:lnTo>
                <a:lnTo>
                  <a:pt x="381" y="49"/>
                </a:lnTo>
                <a:lnTo>
                  <a:pt x="346" y="87"/>
                </a:lnTo>
                <a:lnTo>
                  <a:pt x="344" y="105"/>
                </a:lnTo>
                <a:lnTo>
                  <a:pt x="329" y="127"/>
                </a:lnTo>
                <a:lnTo>
                  <a:pt x="326" y="145"/>
                </a:lnTo>
                <a:lnTo>
                  <a:pt x="316" y="166"/>
                </a:lnTo>
                <a:lnTo>
                  <a:pt x="349" y="168"/>
                </a:lnTo>
                <a:lnTo>
                  <a:pt x="383" y="166"/>
                </a:lnTo>
                <a:lnTo>
                  <a:pt x="432" y="175"/>
                </a:lnTo>
                <a:lnTo>
                  <a:pt x="461" y="205"/>
                </a:lnTo>
                <a:lnTo>
                  <a:pt x="506" y="273"/>
                </a:lnTo>
                <a:lnTo>
                  <a:pt x="545" y="269"/>
                </a:lnTo>
                <a:lnTo>
                  <a:pt x="606" y="266"/>
                </a:lnTo>
                <a:lnTo>
                  <a:pt x="615" y="259"/>
                </a:lnTo>
                <a:lnTo>
                  <a:pt x="610" y="247"/>
                </a:lnTo>
                <a:lnTo>
                  <a:pt x="623" y="257"/>
                </a:lnTo>
                <a:lnTo>
                  <a:pt x="641" y="254"/>
                </a:lnTo>
                <a:lnTo>
                  <a:pt x="703" y="198"/>
                </a:lnTo>
                <a:lnTo>
                  <a:pt x="745" y="183"/>
                </a:lnTo>
                <a:lnTo>
                  <a:pt x="764" y="183"/>
                </a:lnTo>
                <a:lnTo>
                  <a:pt x="805" y="178"/>
                </a:lnTo>
                <a:lnTo>
                  <a:pt x="846" y="148"/>
                </a:lnTo>
                <a:lnTo>
                  <a:pt x="884" y="138"/>
                </a:lnTo>
                <a:lnTo>
                  <a:pt x="885" y="217"/>
                </a:lnTo>
                <a:lnTo>
                  <a:pt x="893" y="223"/>
                </a:lnTo>
                <a:lnTo>
                  <a:pt x="934" y="222"/>
                </a:lnTo>
                <a:lnTo>
                  <a:pt x="955" y="213"/>
                </a:lnTo>
                <a:lnTo>
                  <a:pt x="966" y="229"/>
                </a:lnTo>
                <a:lnTo>
                  <a:pt x="987" y="200"/>
                </a:lnTo>
                <a:lnTo>
                  <a:pt x="1013" y="199"/>
                </a:lnTo>
                <a:lnTo>
                  <a:pt x="1023" y="183"/>
                </a:lnTo>
                <a:lnTo>
                  <a:pt x="1033" y="185"/>
                </a:lnTo>
                <a:lnTo>
                  <a:pt x="1038" y="192"/>
                </a:lnTo>
                <a:lnTo>
                  <a:pt x="1037" y="230"/>
                </a:lnTo>
                <a:lnTo>
                  <a:pt x="1053" y="283"/>
                </a:lnTo>
                <a:lnTo>
                  <a:pt x="1067" y="291"/>
                </a:lnTo>
                <a:lnTo>
                  <a:pt x="1078" y="317"/>
                </a:lnTo>
                <a:lnTo>
                  <a:pt x="1086" y="314"/>
                </a:lnTo>
                <a:lnTo>
                  <a:pt x="1097" y="295"/>
                </a:lnTo>
                <a:lnTo>
                  <a:pt x="1111" y="304"/>
                </a:lnTo>
                <a:lnTo>
                  <a:pt x="1131" y="294"/>
                </a:lnTo>
                <a:lnTo>
                  <a:pt x="1155" y="322"/>
                </a:lnTo>
                <a:lnTo>
                  <a:pt x="1136" y="344"/>
                </a:lnTo>
                <a:lnTo>
                  <a:pt x="1112" y="348"/>
                </a:lnTo>
                <a:lnTo>
                  <a:pt x="1094" y="342"/>
                </a:lnTo>
                <a:lnTo>
                  <a:pt x="1073" y="348"/>
                </a:lnTo>
                <a:lnTo>
                  <a:pt x="1054" y="344"/>
                </a:lnTo>
                <a:lnTo>
                  <a:pt x="1012" y="365"/>
                </a:lnTo>
                <a:lnTo>
                  <a:pt x="968" y="341"/>
                </a:lnTo>
                <a:lnTo>
                  <a:pt x="959" y="354"/>
                </a:lnTo>
                <a:lnTo>
                  <a:pt x="953" y="405"/>
                </a:lnTo>
                <a:lnTo>
                  <a:pt x="908" y="361"/>
                </a:lnTo>
                <a:lnTo>
                  <a:pt x="885" y="354"/>
                </a:lnTo>
                <a:lnTo>
                  <a:pt x="822" y="347"/>
                </a:lnTo>
                <a:lnTo>
                  <a:pt x="804" y="379"/>
                </a:lnTo>
                <a:lnTo>
                  <a:pt x="784" y="392"/>
                </a:lnTo>
                <a:lnTo>
                  <a:pt x="765" y="393"/>
                </a:lnTo>
                <a:lnTo>
                  <a:pt x="751" y="405"/>
                </a:lnTo>
                <a:lnTo>
                  <a:pt x="722" y="400"/>
                </a:lnTo>
                <a:lnTo>
                  <a:pt x="702" y="409"/>
                </a:lnTo>
                <a:lnTo>
                  <a:pt x="672" y="47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6" name="Freeform 56"/>
          <p:cNvSpPr>
            <a:spLocks noChangeAspect="1"/>
          </p:cNvSpPr>
          <p:nvPr/>
        </p:nvSpPr>
        <p:spPr bwMode="auto">
          <a:xfrm>
            <a:off x="7477455" y="2410483"/>
            <a:ext cx="33833" cy="23788"/>
          </a:xfrm>
          <a:custGeom>
            <a:avLst/>
            <a:gdLst>
              <a:gd name="T0" fmla="*/ 308488404 w 47"/>
              <a:gd name="T1" fmla="*/ 1821072156 h 39"/>
              <a:gd name="T2" fmla="*/ 0 w 47"/>
              <a:gd name="T3" fmla="*/ 0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308488404 w 47"/>
              <a:gd name="T9" fmla="*/ 1821072156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39">
                <a:moveTo>
                  <a:pt x="1" y="8"/>
                </a:moveTo>
                <a:lnTo>
                  <a:pt x="0" y="0"/>
                </a:lnTo>
                <a:lnTo>
                  <a:pt x="47" y="31"/>
                </a:lnTo>
                <a:lnTo>
                  <a:pt x="28" y="39"/>
                </a:lnTo>
                <a:lnTo>
                  <a:pt x="1" y="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7" name="Freeform 57"/>
          <p:cNvSpPr>
            <a:spLocks noChangeAspect="1"/>
          </p:cNvSpPr>
          <p:nvPr/>
        </p:nvSpPr>
        <p:spPr bwMode="auto">
          <a:xfrm>
            <a:off x="6882000" y="2018782"/>
            <a:ext cx="35524" cy="7930"/>
          </a:xfrm>
          <a:custGeom>
            <a:avLst/>
            <a:gdLst>
              <a:gd name="T0" fmla="*/ 0 w 48"/>
              <a:gd name="T1" fmla="*/ 2147483647 h 11"/>
              <a:gd name="T2" fmla="*/ 2147483647 w 48"/>
              <a:gd name="T3" fmla="*/ 0 h 11"/>
              <a:gd name="T4" fmla="*/ 2147483647 w 48"/>
              <a:gd name="T5" fmla="*/ 2147483647 h 11"/>
              <a:gd name="T6" fmla="*/ 2147483647 w 48"/>
              <a:gd name="T7" fmla="*/ 2147483647 h 11"/>
              <a:gd name="T8" fmla="*/ 0 w 4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1">
                <a:moveTo>
                  <a:pt x="0" y="6"/>
                </a:moveTo>
                <a:lnTo>
                  <a:pt x="48" y="0"/>
                </a:lnTo>
                <a:lnTo>
                  <a:pt x="38" y="7"/>
                </a:lnTo>
                <a:lnTo>
                  <a:pt x="29" y="11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8" name="Freeform 58"/>
          <p:cNvSpPr>
            <a:spLocks noChangeAspect="1"/>
          </p:cNvSpPr>
          <p:nvPr/>
        </p:nvSpPr>
        <p:spPr bwMode="auto">
          <a:xfrm>
            <a:off x="7553577" y="2970284"/>
            <a:ext cx="612369" cy="696184"/>
          </a:xfrm>
          <a:custGeom>
            <a:avLst/>
            <a:gdLst>
              <a:gd name="T0" fmla="*/ 2147483647 w 792"/>
              <a:gd name="T1" fmla="*/ 2147483647 h 1122"/>
              <a:gd name="T2" fmla="*/ 2147483647 w 792"/>
              <a:gd name="T3" fmla="*/ 2147483647 h 1122"/>
              <a:gd name="T4" fmla="*/ 2147483647 w 792"/>
              <a:gd name="T5" fmla="*/ 2147483647 h 1122"/>
              <a:gd name="T6" fmla="*/ 2147483647 w 792"/>
              <a:gd name="T7" fmla="*/ 2147483647 h 1122"/>
              <a:gd name="T8" fmla="*/ 2147483647 w 792"/>
              <a:gd name="T9" fmla="*/ 2147483647 h 1122"/>
              <a:gd name="T10" fmla="*/ 2147483647 w 792"/>
              <a:gd name="T11" fmla="*/ 2147483647 h 1122"/>
              <a:gd name="T12" fmla="*/ 2147483647 w 792"/>
              <a:gd name="T13" fmla="*/ 2147483647 h 1122"/>
              <a:gd name="T14" fmla="*/ 2147483647 w 792"/>
              <a:gd name="T15" fmla="*/ 2147483647 h 1122"/>
              <a:gd name="T16" fmla="*/ 2147483647 w 792"/>
              <a:gd name="T17" fmla="*/ 2147483647 h 1122"/>
              <a:gd name="T18" fmla="*/ 2147483647 w 792"/>
              <a:gd name="T19" fmla="*/ 2147483647 h 1122"/>
              <a:gd name="T20" fmla="*/ 2147483647 w 792"/>
              <a:gd name="T21" fmla="*/ 2147483647 h 1122"/>
              <a:gd name="T22" fmla="*/ 2147483647 w 792"/>
              <a:gd name="T23" fmla="*/ 2147483647 h 1122"/>
              <a:gd name="T24" fmla="*/ 2147483647 w 792"/>
              <a:gd name="T25" fmla="*/ 2147483647 h 1122"/>
              <a:gd name="T26" fmla="*/ 2147483647 w 792"/>
              <a:gd name="T27" fmla="*/ 2147483647 h 1122"/>
              <a:gd name="T28" fmla="*/ 2147483647 w 792"/>
              <a:gd name="T29" fmla="*/ 2147483647 h 1122"/>
              <a:gd name="T30" fmla="*/ 2147483647 w 792"/>
              <a:gd name="T31" fmla="*/ 2147483647 h 1122"/>
              <a:gd name="T32" fmla="*/ 2147483647 w 792"/>
              <a:gd name="T33" fmla="*/ 2147483647 h 1122"/>
              <a:gd name="T34" fmla="*/ 2147483647 w 792"/>
              <a:gd name="T35" fmla="*/ 2147483647 h 1122"/>
              <a:gd name="T36" fmla="*/ 2147483647 w 792"/>
              <a:gd name="T37" fmla="*/ 2147483647 h 1122"/>
              <a:gd name="T38" fmla="*/ 2147483647 w 792"/>
              <a:gd name="T39" fmla="*/ 2147483647 h 1122"/>
              <a:gd name="T40" fmla="*/ 2147483647 w 792"/>
              <a:gd name="T41" fmla="*/ 2147483647 h 1122"/>
              <a:gd name="T42" fmla="*/ 2147483647 w 792"/>
              <a:gd name="T43" fmla="*/ 2147483647 h 1122"/>
              <a:gd name="T44" fmla="*/ 2147483647 w 792"/>
              <a:gd name="T45" fmla="*/ 2147483647 h 1122"/>
              <a:gd name="T46" fmla="*/ 2147483647 w 792"/>
              <a:gd name="T47" fmla="*/ 2147483647 h 1122"/>
              <a:gd name="T48" fmla="*/ 2147483647 w 792"/>
              <a:gd name="T49" fmla="*/ 2147483647 h 1122"/>
              <a:gd name="T50" fmla="*/ 2147483647 w 792"/>
              <a:gd name="T51" fmla="*/ 2147483647 h 1122"/>
              <a:gd name="T52" fmla="*/ 2147483647 w 792"/>
              <a:gd name="T53" fmla="*/ 2147483647 h 1122"/>
              <a:gd name="T54" fmla="*/ 2147483647 w 792"/>
              <a:gd name="T55" fmla="*/ 2147483647 h 1122"/>
              <a:gd name="T56" fmla="*/ 2147483647 w 792"/>
              <a:gd name="T57" fmla="*/ 2147483647 h 1122"/>
              <a:gd name="T58" fmla="*/ 2147483647 w 792"/>
              <a:gd name="T59" fmla="*/ 2147483647 h 1122"/>
              <a:gd name="T60" fmla="*/ 2147483647 w 792"/>
              <a:gd name="T61" fmla="*/ 2147483647 h 1122"/>
              <a:gd name="T62" fmla="*/ 2147483647 w 792"/>
              <a:gd name="T63" fmla="*/ 2147483647 h 1122"/>
              <a:gd name="T64" fmla="*/ 2147483647 w 792"/>
              <a:gd name="T65" fmla="*/ 2147483647 h 1122"/>
              <a:gd name="T66" fmla="*/ 2147483647 w 792"/>
              <a:gd name="T67" fmla="*/ 2147483647 h 1122"/>
              <a:gd name="T68" fmla="*/ 2147483647 w 792"/>
              <a:gd name="T69" fmla="*/ 2147483647 h 1122"/>
              <a:gd name="T70" fmla="*/ 2147483647 w 792"/>
              <a:gd name="T71" fmla="*/ 2147483647 h 1122"/>
              <a:gd name="T72" fmla="*/ 2147483647 w 792"/>
              <a:gd name="T73" fmla="*/ 2147483647 h 1122"/>
              <a:gd name="T74" fmla="*/ 2147483647 w 792"/>
              <a:gd name="T75" fmla="*/ 2147483647 h 1122"/>
              <a:gd name="T76" fmla="*/ 2147483647 w 792"/>
              <a:gd name="T77" fmla="*/ 2147483647 h 1122"/>
              <a:gd name="T78" fmla="*/ 2147483647 w 792"/>
              <a:gd name="T79" fmla="*/ 2147483647 h 1122"/>
              <a:gd name="T80" fmla="*/ 2147483647 w 792"/>
              <a:gd name="T81" fmla="*/ 2147483647 h 1122"/>
              <a:gd name="T82" fmla="*/ 2147483647 w 792"/>
              <a:gd name="T83" fmla="*/ 2147483647 h 1122"/>
              <a:gd name="T84" fmla="*/ 2147483647 w 792"/>
              <a:gd name="T85" fmla="*/ 2147483647 h 1122"/>
              <a:gd name="T86" fmla="*/ 2147483647 w 792"/>
              <a:gd name="T87" fmla="*/ 2147483647 h 1122"/>
              <a:gd name="T88" fmla="*/ 2147483647 w 792"/>
              <a:gd name="T89" fmla="*/ 2147483647 h 1122"/>
              <a:gd name="T90" fmla="*/ 2147483647 w 792"/>
              <a:gd name="T91" fmla="*/ 2147483647 h 1122"/>
              <a:gd name="T92" fmla="*/ 2147483647 w 792"/>
              <a:gd name="T93" fmla="*/ 2147483647 h 1122"/>
              <a:gd name="T94" fmla="*/ 2147483647 w 792"/>
              <a:gd name="T95" fmla="*/ 2147483647 h 1122"/>
              <a:gd name="T96" fmla="*/ 2147483647 w 792"/>
              <a:gd name="T97" fmla="*/ 2147483647 h 1122"/>
              <a:gd name="T98" fmla="*/ 2147483647 w 792"/>
              <a:gd name="T99" fmla="*/ 2147483647 h 1122"/>
              <a:gd name="T100" fmla="*/ 2147483647 w 792"/>
              <a:gd name="T101" fmla="*/ 2147483647 h 1122"/>
              <a:gd name="T102" fmla="*/ 2147483647 w 792"/>
              <a:gd name="T103" fmla="*/ 2147483647 h 1122"/>
              <a:gd name="T104" fmla="*/ 2147483647 w 792"/>
              <a:gd name="T105" fmla="*/ 2147483647 h 1122"/>
              <a:gd name="T106" fmla="*/ 2147483647 w 792"/>
              <a:gd name="T107" fmla="*/ 2147483647 h 1122"/>
              <a:gd name="T108" fmla="*/ 2147483647 w 792"/>
              <a:gd name="T109" fmla="*/ 2147483647 h 1122"/>
              <a:gd name="T110" fmla="*/ 2147483647 w 792"/>
              <a:gd name="T111" fmla="*/ 2147483647 h 1122"/>
              <a:gd name="T112" fmla="*/ 2147483647 w 792"/>
              <a:gd name="T113" fmla="*/ 2147483647 h 11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92" h="1122">
                <a:moveTo>
                  <a:pt x="296" y="1095"/>
                </a:moveTo>
                <a:lnTo>
                  <a:pt x="288" y="1094"/>
                </a:lnTo>
                <a:lnTo>
                  <a:pt x="267" y="1067"/>
                </a:lnTo>
                <a:lnTo>
                  <a:pt x="256" y="1064"/>
                </a:lnTo>
                <a:lnTo>
                  <a:pt x="238" y="1062"/>
                </a:lnTo>
                <a:lnTo>
                  <a:pt x="229" y="1067"/>
                </a:lnTo>
                <a:lnTo>
                  <a:pt x="215" y="1065"/>
                </a:lnTo>
                <a:lnTo>
                  <a:pt x="195" y="1057"/>
                </a:lnTo>
                <a:lnTo>
                  <a:pt x="192" y="1043"/>
                </a:lnTo>
                <a:lnTo>
                  <a:pt x="187" y="1028"/>
                </a:lnTo>
                <a:lnTo>
                  <a:pt x="182" y="1023"/>
                </a:lnTo>
                <a:lnTo>
                  <a:pt x="172" y="1001"/>
                </a:lnTo>
                <a:lnTo>
                  <a:pt x="161" y="996"/>
                </a:lnTo>
                <a:lnTo>
                  <a:pt x="139" y="980"/>
                </a:lnTo>
                <a:lnTo>
                  <a:pt x="136" y="986"/>
                </a:lnTo>
                <a:lnTo>
                  <a:pt x="116" y="994"/>
                </a:lnTo>
                <a:lnTo>
                  <a:pt x="91" y="977"/>
                </a:lnTo>
                <a:lnTo>
                  <a:pt x="86" y="984"/>
                </a:lnTo>
                <a:lnTo>
                  <a:pt x="79" y="991"/>
                </a:lnTo>
                <a:lnTo>
                  <a:pt x="78" y="986"/>
                </a:lnTo>
                <a:lnTo>
                  <a:pt x="77" y="970"/>
                </a:lnTo>
                <a:lnTo>
                  <a:pt x="72" y="932"/>
                </a:lnTo>
                <a:lnTo>
                  <a:pt x="68" y="885"/>
                </a:lnTo>
                <a:lnTo>
                  <a:pt x="68" y="874"/>
                </a:lnTo>
                <a:lnTo>
                  <a:pt x="67" y="868"/>
                </a:lnTo>
                <a:lnTo>
                  <a:pt x="65" y="854"/>
                </a:lnTo>
                <a:lnTo>
                  <a:pt x="64" y="847"/>
                </a:lnTo>
                <a:lnTo>
                  <a:pt x="64" y="843"/>
                </a:lnTo>
                <a:lnTo>
                  <a:pt x="61" y="807"/>
                </a:lnTo>
                <a:lnTo>
                  <a:pt x="57" y="779"/>
                </a:lnTo>
                <a:lnTo>
                  <a:pt x="56" y="763"/>
                </a:lnTo>
                <a:lnTo>
                  <a:pt x="55" y="750"/>
                </a:lnTo>
                <a:lnTo>
                  <a:pt x="53" y="726"/>
                </a:lnTo>
                <a:lnTo>
                  <a:pt x="53" y="725"/>
                </a:lnTo>
                <a:lnTo>
                  <a:pt x="49" y="689"/>
                </a:lnTo>
                <a:lnTo>
                  <a:pt x="46" y="653"/>
                </a:lnTo>
                <a:lnTo>
                  <a:pt x="44" y="634"/>
                </a:lnTo>
                <a:lnTo>
                  <a:pt x="43" y="621"/>
                </a:lnTo>
                <a:lnTo>
                  <a:pt x="40" y="604"/>
                </a:lnTo>
                <a:lnTo>
                  <a:pt x="38" y="579"/>
                </a:lnTo>
                <a:lnTo>
                  <a:pt x="36" y="556"/>
                </a:lnTo>
                <a:lnTo>
                  <a:pt x="35" y="540"/>
                </a:lnTo>
                <a:lnTo>
                  <a:pt x="31" y="511"/>
                </a:lnTo>
                <a:lnTo>
                  <a:pt x="31" y="504"/>
                </a:lnTo>
                <a:lnTo>
                  <a:pt x="27" y="467"/>
                </a:lnTo>
                <a:lnTo>
                  <a:pt x="25" y="453"/>
                </a:lnTo>
                <a:lnTo>
                  <a:pt x="23" y="434"/>
                </a:lnTo>
                <a:lnTo>
                  <a:pt x="23" y="430"/>
                </a:lnTo>
                <a:lnTo>
                  <a:pt x="19" y="393"/>
                </a:lnTo>
                <a:lnTo>
                  <a:pt x="15" y="356"/>
                </a:lnTo>
                <a:lnTo>
                  <a:pt x="14" y="350"/>
                </a:lnTo>
                <a:lnTo>
                  <a:pt x="12" y="323"/>
                </a:lnTo>
                <a:lnTo>
                  <a:pt x="11" y="319"/>
                </a:lnTo>
                <a:lnTo>
                  <a:pt x="9" y="305"/>
                </a:lnTo>
                <a:lnTo>
                  <a:pt x="6" y="274"/>
                </a:lnTo>
                <a:lnTo>
                  <a:pt x="0" y="224"/>
                </a:lnTo>
                <a:lnTo>
                  <a:pt x="11" y="223"/>
                </a:lnTo>
                <a:lnTo>
                  <a:pt x="59" y="213"/>
                </a:lnTo>
                <a:lnTo>
                  <a:pt x="71" y="210"/>
                </a:lnTo>
                <a:lnTo>
                  <a:pt x="78" y="209"/>
                </a:lnTo>
                <a:lnTo>
                  <a:pt x="108" y="203"/>
                </a:lnTo>
                <a:lnTo>
                  <a:pt x="161" y="190"/>
                </a:lnTo>
                <a:lnTo>
                  <a:pt x="182" y="186"/>
                </a:lnTo>
                <a:lnTo>
                  <a:pt x="211" y="179"/>
                </a:lnTo>
                <a:lnTo>
                  <a:pt x="217" y="177"/>
                </a:lnTo>
                <a:lnTo>
                  <a:pt x="236" y="173"/>
                </a:lnTo>
                <a:lnTo>
                  <a:pt x="251" y="184"/>
                </a:lnTo>
                <a:lnTo>
                  <a:pt x="273" y="189"/>
                </a:lnTo>
                <a:lnTo>
                  <a:pt x="289" y="197"/>
                </a:lnTo>
                <a:lnTo>
                  <a:pt x="321" y="216"/>
                </a:lnTo>
                <a:lnTo>
                  <a:pt x="365" y="206"/>
                </a:lnTo>
                <a:lnTo>
                  <a:pt x="376" y="221"/>
                </a:lnTo>
                <a:lnTo>
                  <a:pt x="391" y="234"/>
                </a:lnTo>
                <a:lnTo>
                  <a:pt x="415" y="245"/>
                </a:lnTo>
                <a:lnTo>
                  <a:pt x="440" y="227"/>
                </a:lnTo>
                <a:lnTo>
                  <a:pt x="456" y="221"/>
                </a:lnTo>
                <a:lnTo>
                  <a:pt x="475" y="204"/>
                </a:lnTo>
                <a:lnTo>
                  <a:pt x="503" y="192"/>
                </a:lnTo>
                <a:lnTo>
                  <a:pt x="520" y="194"/>
                </a:lnTo>
                <a:lnTo>
                  <a:pt x="542" y="189"/>
                </a:lnTo>
                <a:lnTo>
                  <a:pt x="582" y="138"/>
                </a:lnTo>
                <a:lnTo>
                  <a:pt x="595" y="115"/>
                </a:lnTo>
                <a:lnTo>
                  <a:pt x="599" y="109"/>
                </a:lnTo>
                <a:lnTo>
                  <a:pt x="659" y="55"/>
                </a:lnTo>
                <a:lnTo>
                  <a:pt x="738" y="0"/>
                </a:lnTo>
                <a:lnTo>
                  <a:pt x="741" y="31"/>
                </a:lnTo>
                <a:lnTo>
                  <a:pt x="742" y="38"/>
                </a:lnTo>
                <a:lnTo>
                  <a:pt x="748" y="78"/>
                </a:lnTo>
                <a:lnTo>
                  <a:pt x="751" y="104"/>
                </a:lnTo>
                <a:lnTo>
                  <a:pt x="757" y="141"/>
                </a:lnTo>
                <a:lnTo>
                  <a:pt x="757" y="145"/>
                </a:lnTo>
                <a:lnTo>
                  <a:pt x="762" y="177"/>
                </a:lnTo>
                <a:lnTo>
                  <a:pt x="765" y="203"/>
                </a:lnTo>
                <a:lnTo>
                  <a:pt x="772" y="248"/>
                </a:lnTo>
                <a:lnTo>
                  <a:pt x="772" y="251"/>
                </a:lnTo>
                <a:lnTo>
                  <a:pt x="778" y="288"/>
                </a:lnTo>
                <a:lnTo>
                  <a:pt x="779" y="295"/>
                </a:lnTo>
                <a:lnTo>
                  <a:pt x="781" y="316"/>
                </a:lnTo>
                <a:lnTo>
                  <a:pt x="782" y="325"/>
                </a:lnTo>
                <a:lnTo>
                  <a:pt x="783" y="331"/>
                </a:lnTo>
                <a:lnTo>
                  <a:pt x="786" y="349"/>
                </a:lnTo>
                <a:lnTo>
                  <a:pt x="789" y="367"/>
                </a:lnTo>
                <a:lnTo>
                  <a:pt x="792" y="394"/>
                </a:lnTo>
                <a:lnTo>
                  <a:pt x="786" y="399"/>
                </a:lnTo>
                <a:lnTo>
                  <a:pt x="774" y="403"/>
                </a:lnTo>
                <a:lnTo>
                  <a:pt x="768" y="416"/>
                </a:lnTo>
                <a:lnTo>
                  <a:pt x="781" y="438"/>
                </a:lnTo>
                <a:lnTo>
                  <a:pt x="783" y="468"/>
                </a:lnTo>
                <a:lnTo>
                  <a:pt x="782" y="470"/>
                </a:lnTo>
                <a:lnTo>
                  <a:pt x="787" y="475"/>
                </a:lnTo>
                <a:lnTo>
                  <a:pt x="789" y="509"/>
                </a:lnTo>
                <a:lnTo>
                  <a:pt x="782" y="533"/>
                </a:lnTo>
                <a:lnTo>
                  <a:pt x="780" y="542"/>
                </a:lnTo>
                <a:lnTo>
                  <a:pt x="780" y="552"/>
                </a:lnTo>
                <a:lnTo>
                  <a:pt x="780" y="580"/>
                </a:lnTo>
                <a:lnTo>
                  <a:pt x="780" y="600"/>
                </a:lnTo>
                <a:lnTo>
                  <a:pt x="772" y="616"/>
                </a:lnTo>
                <a:lnTo>
                  <a:pt x="771" y="637"/>
                </a:lnTo>
                <a:lnTo>
                  <a:pt x="767" y="668"/>
                </a:lnTo>
                <a:lnTo>
                  <a:pt x="774" y="675"/>
                </a:lnTo>
                <a:lnTo>
                  <a:pt x="770" y="705"/>
                </a:lnTo>
                <a:lnTo>
                  <a:pt x="759" y="714"/>
                </a:lnTo>
                <a:lnTo>
                  <a:pt x="750" y="728"/>
                </a:lnTo>
                <a:lnTo>
                  <a:pt x="744" y="736"/>
                </a:lnTo>
                <a:lnTo>
                  <a:pt x="738" y="750"/>
                </a:lnTo>
                <a:lnTo>
                  <a:pt x="733" y="765"/>
                </a:lnTo>
                <a:lnTo>
                  <a:pt x="712" y="789"/>
                </a:lnTo>
                <a:lnTo>
                  <a:pt x="706" y="794"/>
                </a:lnTo>
                <a:lnTo>
                  <a:pt x="693" y="807"/>
                </a:lnTo>
                <a:lnTo>
                  <a:pt x="668" y="803"/>
                </a:lnTo>
                <a:lnTo>
                  <a:pt x="660" y="835"/>
                </a:lnTo>
                <a:lnTo>
                  <a:pt x="638" y="847"/>
                </a:lnTo>
                <a:lnTo>
                  <a:pt x="634" y="857"/>
                </a:lnTo>
                <a:lnTo>
                  <a:pt x="630" y="867"/>
                </a:lnTo>
                <a:lnTo>
                  <a:pt x="630" y="870"/>
                </a:lnTo>
                <a:lnTo>
                  <a:pt x="631" y="875"/>
                </a:lnTo>
                <a:lnTo>
                  <a:pt x="634" y="885"/>
                </a:lnTo>
                <a:lnTo>
                  <a:pt x="635" y="894"/>
                </a:lnTo>
                <a:lnTo>
                  <a:pt x="630" y="942"/>
                </a:lnTo>
                <a:lnTo>
                  <a:pt x="620" y="962"/>
                </a:lnTo>
                <a:lnTo>
                  <a:pt x="614" y="963"/>
                </a:lnTo>
                <a:lnTo>
                  <a:pt x="591" y="923"/>
                </a:lnTo>
                <a:lnTo>
                  <a:pt x="584" y="932"/>
                </a:lnTo>
                <a:lnTo>
                  <a:pt x="576" y="946"/>
                </a:lnTo>
                <a:lnTo>
                  <a:pt x="567" y="1011"/>
                </a:lnTo>
                <a:lnTo>
                  <a:pt x="575" y="1048"/>
                </a:lnTo>
                <a:lnTo>
                  <a:pt x="568" y="1060"/>
                </a:lnTo>
                <a:lnTo>
                  <a:pt x="563" y="1058"/>
                </a:lnTo>
                <a:lnTo>
                  <a:pt x="562" y="1058"/>
                </a:lnTo>
                <a:lnTo>
                  <a:pt x="556" y="1064"/>
                </a:lnTo>
                <a:lnTo>
                  <a:pt x="556" y="1089"/>
                </a:lnTo>
                <a:lnTo>
                  <a:pt x="546" y="1111"/>
                </a:lnTo>
                <a:lnTo>
                  <a:pt x="524" y="1122"/>
                </a:lnTo>
                <a:lnTo>
                  <a:pt x="507" y="1122"/>
                </a:lnTo>
                <a:lnTo>
                  <a:pt x="499" y="1106"/>
                </a:lnTo>
                <a:lnTo>
                  <a:pt x="491" y="1101"/>
                </a:lnTo>
                <a:lnTo>
                  <a:pt x="474" y="1087"/>
                </a:lnTo>
                <a:lnTo>
                  <a:pt x="461" y="1087"/>
                </a:lnTo>
                <a:lnTo>
                  <a:pt x="452" y="1071"/>
                </a:lnTo>
                <a:lnTo>
                  <a:pt x="443" y="1035"/>
                </a:lnTo>
                <a:lnTo>
                  <a:pt x="416" y="1048"/>
                </a:lnTo>
                <a:lnTo>
                  <a:pt x="399" y="1081"/>
                </a:lnTo>
                <a:lnTo>
                  <a:pt x="382" y="1084"/>
                </a:lnTo>
                <a:lnTo>
                  <a:pt x="376" y="1088"/>
                </a:lnTo>
                <a:lnTo>
                  <a:pt x="373" y="1094"/>
                </a:lnTo>
                <a:lnTo>
                  <a:pt x="356" y="1078"/>
                </a:lnTo>
                <a:lnTo>
                  <a:pt x="326" y="1071"/>
                </a:lnTo>
                <a:lnTo>
                  <a:pt x="310" y="1081"/>
                </a:lnTo>
                <a:lnTo>
                  <a:pt x="308" y="1094"/>
                </a:lnTo>
                <a:lnTo>
                  <a:pt x="300" y="1096"/>
                </a:lnTo>
                <a:lnTo>
                  <a:pt x="297" y="1096"/>
                </a:lnTo>
                <a:lnTo>
                  <a:pt x="296" y="109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79" name="Freeform 59"/>
          <p:cNvSpPr>
            <a:spLocks noChangeAspect="1"/>
          </p:cNvSpPr>
          <p:nvPr/>
        </p:nvSpPr>
        <p:spPr bwMode="auto">
          <a:xfrm>
            <a:off x="6751746" y="4399126"/>
            <a:ext cx="515947" cy="907099"/>
          </a:xfrm>
          <a:custGeom>
            <a:avLst/>
            <a:gdLst>
              <a:gd name="T0" fmla="*/ 2147483647 w 669"/>
              <a:gd name="T1" fmla="*/ 2147483647 h 1461"/>
              <a:gd name="T2" fmla="*/ 2147483647 w 669"/>
              <a:gd name="T3" fmla="*/ 2147483647 h 1461"/>
              <a:gd name="T4" fmla="*/ 2147483647 w 669"/>
              <a:gd name="T5" fmla="*/ 2147483647 h 1461"/>
              <a:gd name="T6" fmla="*/ 2147483647 w 669"/>
              <a:gd name="T7" fmla="*/ 2147483647 h 1461"/>
              <a:gd name="T8" fmla="*/ 2147483647 w 669"/>
              <a:gd name="T9" fmla="*/ 2147483647 h 1461"/>
              <a:gd name="T10" fmla="*/ 2147483647 w 669"/>
              <a:gd name="T11" fmla="*/ 2147483647 h 1461"/>
              <a:gd name="T12" fmla="*/ 2147483647 w 669"/>
              <a:gd name="T13" fmla="*/ 2147483647 h 1461"/>
              <a:gd name="T14" fmla="*/ 2147483647 w 669"/>
              <a:gd name="T15" fmla="*/ 2147483647 h 1461"/>
              <a:gd name="T16" fmla="*/ 2147483647 w 669"/>
              <a:gd name="T17" fmla="*/ 2147483647 h 1461"/>
              <a:gd name="T18" fmla="*/ 2147483647 w 669"/>
              <a:gd name="T19" fmla="*/ 2147483647 h 1461"/>
              <a:gd name="T20" fmla="*/ 2147483647 w 669"/>
              <a:gd name="T21" fmla="*/ 2147483647 h 1461"/>
              <a:gd name="T22" fmla="*/ 2147483647 w 669"/>
              <a:gd name="T23" fmla="*/ 2147483647 h 1461"/>
              <a:gd name="T24" fmla="*/ 2147483647 w 669"/>
              <a:gd name="T25" fmla="*/ 2147483647 h 1461"/>
              <a:gd name="T26" fmla="*/ 2147483647 w 669"/>
              <a:gd name="T27" fmla="*/ 2147483647 h 1461"/>
              <a:gd name="T28" fmla="*/ 2147483647 w 669"/>
              <a:gd name="T29" fmla="*/ 2147483647 h 1461"/>
              <a:gd name="T30" fmla="*/ 2147483647 w 669"/>
              <a:gd name="T31" fmla="*/ 2147483647 h 1461"/>
              <a:gd name="T32" fmla="*/ 2147483647 w 669"/>
              <a:gd name="T33" fmla="*/ 2147483647 h 1461"/>
              <a:gd name="T34" fmla="*/ 2147483647 w 669"/>
              <a:gd name="T35" fmla="*/ 2147483647 h 1461"/>
              <a:gd name="T36" fmla="*/ 2147483647 w 669"/>
              <a:gd name="T37" fmla="*/ 2147483647 h 1461"/>
              <a:gd name="T38" fmla="*/ 2147483647 w 669"/>
              <a:gd name="T39" fmla="*/ 2147483647 h 1461"/>
              <a:gd name="T40" fmla="*/ 2147483647 w 669"/>
              <a:gd name="T41" fmla="*/ 2147483647 h 1461"/>
              <a:gd name="T42" fmla="*/ 2147483647 w 669"/>
              <a:gd name="T43" fmla="*/ 2147483647 h 1461"/>
              <a:gd name="T44" fmla="*/ 2147483647 w 669"/>
              <a:gd name="T45" fmla="*/ 2147483647 h 1461"/>
              <a:gd name="T46" fmla="*/ 2147483647 w 669"/>
              <a:gd name="T47" fmla="*/ 2147483647 h 1461"/>
              <a:gd name="T48" fmla="*/ 2147483647 w 669"/>
              <a:gd name="T49" fmla="*/ 2147483647 h 1461"/>
              <a:gd name="T50" fmla="*/ 2147483647 w 669"/>
              <a:gd name="T51" fmla="*/ 2147483647 h 1461"/>
              <a:gd name="T52" fmla="*/ 2147483647 w 669"/>
              <a:gd name="T53" fmla="*/ 2147483647 h 1461"/>
              <a:gd name="T54" fmla="*/ 2147483647 w 669"/>
              <a:gd name="T55" fmla="*/ 720440406 h 1461"/>
              <a:gd name="T56" fmla="*/ 2147483647 w 669"/>
              <a:gd name="T57" fmla="*/ 2147483647 h 1461"/>
              <a:gd name="T58" fmla="*/ 2147483647 w 669"/>
              <a:gd name="T59" fmla="*/ 2147483647 h 1461"/>
              <a:gd name="T60" fmla="*/ 2147483647 w 669"/>
              <a:gd name="T61" fmla="*/ 2147483647 h 1461"/>
              <a:gd name="T62" fmla="*/ 2147483647 w 669"/>
              <a:gd name="T63" fmla="*/ 2147483647 h 1461"/>
              <a:gd name="T64" fmla="*/ 2147483647 w 669"/>
              <a:gd name="T65" fmla="*/ 2147483647 h 1461"/>
              <a:gd name="T66" fmla="*/ 2147483647 w 669"/>
              <a:gd name="T67" fmla="*/ 2147483647 h 1461"/>
              <a:gd name="T68" fmla="*/ 2147483647 w 669"/>
              <a:gd name="T69" fmla="*/ 2147483647 h 1461"/>
              <a:gd name="T70" fmla="*/ 2147483647 w 669"/>
              <a:gd name="T71" fmla="*/ 2147483647 h 1461"/>
              <a:gd name="T72" fmla="*/ 2147483647 w 669"/>
              <a:gd name="T73" fmla="*/ 2147483647 h 1461"/>
              <a:gd name="T74" fmla="*/ 2147483647 w 669"/>
              <a:gd name="T75" fmla="*/ 2147483647 h 1461"/>
              <a:gd name="T76" fmla="*/ 2147483647 w 669"/>
              <a:gd name="T77" fmla="*/ 2147483647 h 1461"/>
              <a:gd name="T78" fmla="*/ 2147483647 w 669"/>
              <a:gd name="T79" fmla="*/ 2147483647 h 1461"/>
              <a:gd name="T80" fmla="*/ 2147483647 w 669"/>
              <a:gd name="T81" fmla="*/ 2147483647 h 1461"/>
              <a:gd name="T82" fmla="*/ 2147483647 w 669"/>
              <a:gd name="T83" fmla="*/ 2147483647 h 1461"/>
              <a:gd name="T84" fmla="*/ 2147483647 w 669"/>
              <a:gd name="T85" fmla="*/ 2147483647 h 1461"/>
              <a:gd name="T86" fmla="*/ 2147483647 w 669"/>
              <a:gd name="T87" fmla="*/ 2147483647 h 1461"/>
              <a:gd name="T88" fmla="*/ 2147483647 w 669"/>
              <a:gd name="T89" fmla="*/ 2147483647 h 1461"/>
              <a:gd name="T90" fmla="*/ 2147483647 w 669"/>
              <a:gd name="T91" fmla="*/ 2147483647 h 1461"/>
              <a:gd name="T92" fmla="*/ 2147483647 w 669"/>
              <a:gd name="T93" fmla="*/ 2147483647 h 1461"/>
              <a:gd name="T94" fmla="*/ 2147483647 w 669"/>
              <a:gd name="T95" fmla="*/ 2147483647 h 1461"/>
              <a:gd name="T96" fmla="*/ 2147483647 w 669"/>
              <a:gd name="T97" fmla="*/ 2147483647 h 1461"/>
              <a:gd name="T98" fmla="*/ 2147483647 w 669"/>
              <a:gd name="T99" fmla="*/ 2147483647 h 1461"/>
              <a:gd name="T100" fmla="*/ 2147483647 w 669"/>
              <a:gd name="T101" fmla="*/ 2147483647 h 1461"/>
              <a:gd name="T102" fmla="*/ 2147483647 w 669"/>
              <a:gd name="T103" fmla="*/ 2147483647 h 1461"/>
              <a:gd name="T104" fmla="*/ 2147483647 w 669"/>
              <a:gd name="T105" fmla="*/ 2147483647 h 1461"/>
              <a:gd name="T106" fmla="*/ 2147483647 w 669"/>
              <a:gd name="T107" fmla="*/ 2147483647 h 1461"/>
              <a:gd name="T108" fmla="*/ 2147483647 w 669"/>
              <a:gd name="T109" fmla="*/ 2147483647 h 1461"/>
              <a:gd name="T110" fmla="*/ 2147483647 w 669"/>
              <a:gd name="T111" fmla="*/ 2147483647 h 1461"/>
              <a:gd name="T112" fmla="*/ 2147483647 w 669"/>
              <a:gd name="T113" fmla="*/ 2147483647 h 1461"/>
              <a:gd name="T114" fmla="*/ 2147483647 w 669"/>
              <a:gd name="T115" fmla="*/ 2147483647 h 1461"/>
              <a:gd name="T116" fmla="*/ 2147483647 w 669"/>
              <a:gd name="T117" fmla="*/ 2147483647 h 1461"/>
              <a:gd name="T118" fmla="*/ 2147483647 w 669"/>
              <a:gd name="T119" fmla="*/ 2147483647 h 1461"/>
              <a:gd name="T120" fmla="*/ 379240070 w 669"/>
              <a:gd name="T121" fmla="*/ 2147483647 h 1461"/>
              <a:gd name="T122" fmla="*/ 2147483647 w 669"/>
              <a:gd name="T123" fmla="*/ 2147483647 h 1461"/>
              <a:gd name="T124" fmla="*/ 2147483647 w 669"/>
              <a:gd name="T125" fmla="*/ 2147483647 h 14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9" h="1461">
                <a:moveTo>
                  <a:pt x="53" y="1028"/>
                </a:moveTo>
                <a:lnTo>
                  <a:pt x="63" y="1027"/>
                </a:lnTo>
                <a:lnTo>
                  <a:pt x="65" y="991"/>
                </a:lnTo>
                <a:lnTo>
                  <a:pt x="67" y="990"/>
                </a:lnTo>
                <a:lnTo>
                  <a:pt x="95" y="949"/>
                </a:lnTo>
                <a:lnTo>
                  <a:pt x="86" y="929"/>
                </a:lnTo>
                <a:lnTo>
                  <a:pt x="104" y="915"/>
                </a:lnTo>
                <a:lnTo>
                  <a:pt x="104" y="912"/>
                </a:lnTo>
                <a:lnTo>
                  <a:pt x="107" y="911"/>
                </a:lnTo>
                <a:lnTo>
                  <a:pt x="100" y="912"/>
                </a:lnTo>
                <a:lnTo>
                  <a:pt x="86" y="912"/>
                </a:lnTo>
                <a:lnTo>
                  <a:pt x="85" y="888"/>
                </a:lnTo>
                <a:lnTo>
                  <a:pt x="109" y="891"/>
                </a:lnTo>
                <a:lnTo>
                  <a:pt x="105" y="814"/>
                </a:lnTo>
                <a:lnTo>
                  <a:pt x="81" y="801"/>
                </a:lnTo>
                <a:lnTo>
                  <a:pt x="104" y="804"/>
                </a:lnTo>
                <a:lnTo>
                  <a:pt x="89" y="781"/>
                </a:lnTo>
                <a:lnTo>
                  <a:pt x="94" y="777"/>
                </a:lnTo>
                <a:lnTo>
                  <a:pt x="102" y="762"/>
                </a:lnTo>
                <a:lnTo>
                  <a:pt x="78" y="776"/>
                </a:lnTo>
                <a:lnTo>
                  <a:pt x="63" y="651"/>
                </a:lnTo>
                <a:lnTo>
                  <a:pt x="63" y="650"/>
                </a:lnTo>
                <a:lnTo>
                  <a:pt x="65" y="538"/>
                </a:lnTo>
                <a:lnTo>
                  <a:pt x="56" y="539"/>
                </a:lnTo>
                <a:lnTo>
                  <a:pt x="63" y="511"/>
                </a:lnTo>
                <a:lnTo>
                  <a:pt x="43" y="522"/>
                </a:lnTo>
                <a:lnTo>
                  <a:pt x="52" y="502"/>
                </a:lnTo>
                <a:lnTo>
                  <a:pt x="45" y="496"/>
                </a:lnTo>
                <a:lnTo>
                  <a:pt x="44" y="495"/>
                </a:lnTo>
                <a:lnTo>
                  <a:pt x="44" y="494"/>
                </a:lnTo>
                <a:lnTo>
                  <a:pt x="41" y="486"/>
                </a:lnTo>
                <a:lnTo>
                  <a:pt x="60" y="441"/>
                </a:lnTo>
                <a:lnTo>
                  <a:pt x="59" y="418"/>
                </a:lnTo>
                <a:lnTo>
                  <a:pt x="84" y="421"/>
                </a:lnTo>
                <a:lnTo>
                  <a:pt x="64" y="359"/>
                </a:lnTo>
                <a:lnTo>
                  <a:pt x="79" y="347"/>
                </a:lnTo>
                <a:lnTo>
                  <a:pt x="87" y="316"/>
                </a:lnTo>
                <a:lnTo>
                  <a:pt x="87" y="315"/>
                </a:lnTo>
                <a:lnTo>
                  <a:pt x="107" y="275"/>
                </a:lnTo>
                <a:lnTo>
                  <a:pt x="123" y="261"/>
                </a:lnTo>
                <a:lnTo>
                  <a:pt x="118" y="243"/>
                </a:lnTo>
                <a:lnTo>
                  <a:pt x="136" y="237"/>
                </a:lnTo>
                <a:lnTo>
                  <a:pt x="133" y="251"/>
                </a:lnTo>
                <a:lnTo>
                  <a:pt x="136" y="252"/>
                </a:lnTo>
                <a:lnTo>
                  <a:pt x="155" y="189"/>
                </a:lnTo>
                <a:lnTo>
                  <a:pt x="149" y="155"/>
                </a:lnTo>
                <a:lnTo>
                  <a:pt x="149" y="153"/>
                </a:lnTo>
                <a:lnTo>
                  <a:pt x="156" y="146"/>
                </a:lnTo>
                <a:lnTo>
                  <a:pt x="159" y="157"/>
                </a:lnTo>
                <a:lnTo>
                  <a:pt x="172" y="139"/>
                </a:lnTo>
                <a:lnTo>
                  <a:pt x="150" y="126"/>
                </a:lnTo>
                <a:lnTo>
                  <a:pt x="156" y="121"/>
                </a:lnTo>
                <a:lnTo>
                  <a:pt x="164" y="128"/>
                </a:lnTo>
                <a:lnTo>
                  <a:pt x="173" y="119"/>
                </a:lnTo>
                <a:lnTo>
                  <a:pt x="169" y="112"/>
                </a:lnTo>
                <a:lnTo>
                  <a:pt x="180" y="95"/>
                </a:lnTo>
                <a:lnTo>
                  <a:pt x="181" y="92"/>
                </a:lnTo>
                <a:lnTo>
                  <a:pt x="183" y="88"/>
                </a:lnTo>
                <a:lnTo>
                  <a:pt x="199" y="84"/>
                </a:lnTo>
                <a:lnTo>
                  <a:pt x="208" y="71"/>
                </a:lnTo>
                <a:lnTo>
                  <a:pt x="207" y="57"/>
                </a:lnTo>
                <a:lnTo>
                  <a:pt x="196" y="43"/>
                </a:lnTo>
                <a:lnTo>
                  <a:pt x="255" y="37"/>
                </a:lnTo>
                <a:lnTo>
                  <a:pt x="283" y="35"/>
                </a:lnTo>
                <a:lnTo>
                  <a:pt x="308" y="33"/>
                </a:lnTo>
                <a:lnTo>
                  <a:pt x="323" y="30"/>
                </a:lnTo>
                <a:lnTo>
                  <a:pt x="343" y="28"/>
                </a:lnTo>
                <a:lnTo>
                  <a:pt x="359" y="27"/>
                </a:lnTo>
                <a:lnTo>
                  <a:pt x="379" y="26"/>
                </a:lnTo>
                <a:lnTo>
                  <a:pt x="389" y="24"/>
                </a:lnTo>
                <a:lnTo>
                  <a:pt x="399" y="23"/>
                </a:lnTo>
                <a:lnTo>
                  <a:pt x="408" y="21"/>
                </a:lnTo>
                <a:lnTo>
                  <a:pt x="427" y="20"/>
                </a:lnTo>
                <a:lnTo>
                  <a:pt x="436" y="18"/>
                </a:lnTo>
                <a:lnTo>
                  <a:pt x="444" y="18"/>
                </a:lnTo>
                <a:lnTo>
                  <a:pt x="446" y="18"/>
                </a:lnTo>
                <a:lnTo>
                  <a:pt x="462" y="16"/>
                </a:lnTo>
                <a:lnTo>
                  <a:pt x="480" y="14"/>
                </a:lnTo>
                <a:lnTo>
                  <a:pt x="487" y="13"/>
                </a:lnTo>
                <a:lnTo>
                  <a:pt x="505" y="11"/>
                </a:lnTo>
                <a:lnTo>
                  <a:pt x="524" y="9"/>
                </a:lnTo>
                <a:lnTo>
                  <a:pt x="565" y="4"/>
                </a:lnTo>
                <a:lnTo>
                  <a:pt x="566" y="4"/>
                </a:lnTo>
                <a:lnTo>
                  <a:pt x="568" y="3"/>
                </a:lnTo>
                <a:lnTo>
                  <a:pt x="590" y="1"/>
                </a:lnTo>
                <a:lnTo>
                  <a:pt x="600" y="0"/>
                </a:lnTo>
                <a:lnTo>
                  <a:pt x="616" y="26"/>
                </a:lnTo>
                <a:lnTo>
                  <a:pt x="622" y="28"/>
                </a:lnTo>
                <a:lnTo>
                  <a:pt x="622" y="45"/>
                </a:lnTo>
                <a:lnTo>
                  <a:pt x="621" y="94"/>
                </a:lnTo>
                <a:lnTo>
                  <a:pt x="621" y="122"/>
                </a:lnTo>
                <a:lnTo>
                  <a:pt x="621" y="146"/>
                </a:lnTo>
                <a:lnTo>
                  <a:pt x="621" y="148"/>
                </a:lnTo>
                <a:lnTo>
                  <a:pt x="621" y="157"/>
                </a:lnTo>
                <a:lnTo>
                  <a:pt x="621" y="163"/>
                </a:lnTo>
                <a:lnTo>
                  <a:pt x="621" y="183"/>
                </a:lnTo>
                <a:lnTo>
                  <a:pt x="621" y="200"/>
                </a:lnTo>
                <a:lnTo>
                  <a:pt x="621" y="240"/>
                </a:lnTo>
                <a:lnTo>
                  <a:pt x="621" y="245"/>
                </a:lnTo>
                <a:lnTo>
                  <a:pt x="620" y="271"/>
                </a:lnTo>
                <a:lnTo>
                  <a:pt x="620" y="279"/>
                </a:lnTo>
                <a:lnTo>
                  <a:pt x="620" y="296"/>
                </a:lnTo>
                <a:lnTo>
                  <a:pt x="620" y="345"/>
                </a:lnTo>
                <a:lnTo>
                  <a:pt x="620" y="373"/>
                </a:lnTo>
                <a:lnTo>
                  <a:pt x="620" y="376"/>
                </a:lnTo>
                <a:lnTo>
                  <a:pt x="620" y="437"/>
                </a:lnTo>
                <a:lnTo>
                  <a:pt x="620" y="447"/>
                </a:lnTo>
                <a:lnTo>
                  <a:pt x="619" y="474"/>
                </a:lnTo>
                <a:lnTo>
                  <a:pt x="619" y="511"/>
                </a:lnTo>
                <a:lnTo>
                  <a:pt x="619" y="530"/>
                </a:lnTo>
                <a:lnTo>
                  <a:pt x="619" y="536"/>
                </a:lnTo>
                <a:lnTo>
                  <a:pt x="619" y="600"/>
                </a:lnTo>
                <a:lnTo>
                  <a:pt x="619" y="608"/>
                </a:lnTo>
                <a:lnTo>
                  <a:pt x="619" y="618"/>
                </a:lnTo>
                <a:lnTo>
                  <a:pt x="619" y="686"/>
                </a:lnTo>
                <a:lnTo>
                  <a:pt x="619" y="696"/>
                </a:lnTo>
                <a:lnTo>
                  <a:pt x="619" y="723"/>
                </a:lnTo>
                <a:lnTo>
                  <a:pt x="619" y="777"/>
                </a:lnTo>
                <a:lnTo>
                  <a:pt x="619" y="784"/>
                </a:lnTo>
                <a:lnTo>
                  <a:pt x="619" y="804"/>
                </a:lnTo>
                <a:lnTo>
                  <a:pt x="619" y="821"/>
                </a:lnTo>
                <a:lnTo>
                  <a:pt x="619" y="824"/>
                </a:lnTo>
                <a:lnTo>
                  <a:pt x="619" y="828"/>
                </a:lnTo>
                <a:lnTo>
                  <a:pt x="619" y="838"/>
                </a:lnTo>
                <a:lnTo>
                  <a:pt x="617" y="860"/>
                </a:lnTo>
                <a:lnTo>
                  <a:pt x="617" y="929"/>
                </a:lnTo>
                <a:lnTo>
                  <a:pt x="617" y="935"/>
                </a:lnTo>
                <a:lnTo>
                  <a:pt x="619" y="939"/>
                </a:lnTo>
                <a:lnTo>
                  <a:pt x="623" y="987"/>
                </a:lnTo>
                <a:lnTo>
                  <a:pt x="630" y="1045"/>
                </a:lnTo>
                <a:lnTo>
                  <a:pt x="631" y="1051"/>
                </a:lnTo>
                <a:lnTo>
                  <a:pt x="632" y="1064"/>
                </a:lnTo>
                <a:lnTo>
                  <a:pt x="635" y="1081"/>
                </a:lnTo>
                <a:lnTo>
                  <a:pt x="638" y="1116"/>
                </a:lnTo>
                <a:lnTo>
                  <a:pt x="644" y="1159"/>
                </a:lnTo>
                <a:lnTo>
                  <a:pt x="644" y="1167"/>
                </a:lnTo>
                <a:lnTo>
                  <a:pt x="646" y="1179"/>
                </a:lnTo>
                <a:lnTo>
                  <a:pt x="647" y="1193"/>
                </a:lnTo>
                <a:lnTo>
                  <a:pt x="655" y="1267"/>
                </a:lnTo>
                <a:lnTo>
                  <a:pt x="656" y="1271"/>
                </a:lnTo>
                <a:lnTo>
                  <a:pt x="660" y="1311"/>
                </a:lnTo>
                <a:lnTo>
                  <a:pt x="664" y="1349"/>
                </a:lnTo>
                <a:lnTo>
                  <a:pt x="669" y="1386"/>
                </a:lnTo>
                <a:lnTo>
                  <a:pt x="648" y="1396"/>
                </a:lnTo>
                <a:lnTo>
                  <a:pt x="596" y="1393"/>
                </a:lnTo>
                <a:lnTo>
                  <a:pt x="575" y="1379"/>
                </a:lnTo>
                <a:lnTo>
                  <a:pt x="575" y="1389"/>
                </a:lnTo>
                <a:lnTo>
                  <a:pt x="544" y="1389"/>
                </a:lnTo>
                <a:lnTo>
                  <a:pt x="487" y="1415"/>
                </a:lnTo>
                <a:lnTo>
                  <a:pt x="476" y="1400"/>
                </a:lnTo>
                <a:lnTo>
                  <a:pt x="480" y="1415"/>
                </a:lnTo>
                <a:lnTo>
                  <a:pt x="447" y="1459"/>
                </a:lnTo>
                <a:lnTo>
                  <a:pt x="443" y="1461"/>
                </a:lnTo>
                <a:lnTo>
                  <a:pt x="421" y="1442"/>
                </a:lnTo>
                <a:lnTo>
                  <a:pt x="404" y="1381"/>
                </a:lnTo>
                <a:lnTo>
                  <a:pt x="390" y="1370"/>
                </a:lnTo>
                <a:lnTo>
                  <a:pt x="389" y="1370"/>
                </a:lnTo>
                <a:lnTo>
                  <a:pt x="368" y="1323"/>
                </a:lnTo>
                <a:lnTo>
                  <a:pt x="371" y="1298"/>
                </a:lnTo>
                <a:lnTo>
                  <a:pt x="382" y="1244"/>
                </a:lnTo>
                <a:lnTo>
                  <a:pt x="385" y="1221"/>
                </a:lnTo>
                <a:lnTo>
                  <a:pt x="381" y="1223"/>
                </a:lnTo>
                <a:lnTo>
                  <a:pt x="380" y="1221"/>
                </a:lnTo>
                <a:lnTo>
                  <a:pt x="364" y="1223"/>
                </a:lnTo>
                <a:lnTo>
                  <a:pt x="305" y="1230"/>
                </a:lnTo>
                <a:lnTo>
                  <a:pt x="280" y="1231"/>
                </a:lnTo>
                <a:lnTo>
                  <a:pt x="278" y="1233"/>
                </a:lnTo>
                <a:lnTo>
                  <a:pt x="261" y="1234"/>
                </a:lnTo>
                <a:lnTo>
                  <a:pt x="255" y="1234"/>
                </a:lnTo>
                <a:lnTo>
                  <a:pt x="230" y="1237"/>
                </a:lnTo>
                <a:lnTo>
                  <a:pt x="220" y="1238"/>
                </a:lnTo>
                <a:lnTo>
                  <a:pt x="216" y="1238"/>
                </a:lnTo>
                <a:lnTo>
                  <a:pt x="188" y="1241"/>
                </a:lnTo>
                <a:lnTo>
                  <a:pt x="180" y="1241"/>
                </a:lnTo>
                <a:lnTo>
                  <a:pt x="164" y="1242"/>
                </a:lnTo>
                <a:lnTo>
                  <a:pt x="129" y="1245"/>
                </a:lnTo>
                <a:lnTo>
                  <a:pt x="118" y="1247"/>
                </a:lnTo>
                <a:lnTo>
                  <a:pt x="94" y="1250"/>
                </a:lnTo>
                <a:lnTo>
                  <a:pt x="79" y="1250"/>
                </a:lnTo>
                <a:lnTo>
                  <a:pt x="54" y="1252"/>
                </a:lnTo>
                <a:lnTo>
                  <a:pt x="0" y="1257"/>
                </a:lnTo>
                <a:lnTo>
                  <a:pt x="6" y="1252"/>
                </a:lnTo>
                <a:lnTo>
                  <a:pt x="1" y="1217"/>
                </a:lnTo>
                <a:lnTo>
                  <a:pt x="7" y="1198"/>
                </a:lnTo>
                <a:lnTo>
                  <a:pt x="23" y="1145"/>
                </a:lnTo>
                <a:lnTo>
                  <a:pt x="19" y="1062"/>
                </a:lnTo>
                <a:lnTo>
                  <a:pt x="41" y="1034"/>
                </a:lnTo>
                <a:lnTo>
                  <a:pt x="41" y="1033"/>
                </a:lnTo>
                <a:lnTo>
                  <a:pt x="46" y="1028"/>
                </a:lnTo>
                <a:lnTo>
                  <a:pt x="53" y="102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0" name="Freeform 60"/>
          <p:cNvSpPr>
            <a:spLocks noChangeAspect="1"/>
          </p:cNvSpPr>
          <p:nvPr/>
        </p:nvSpPr>
        <p:spPr bwMode="auto">
          <a:xfrm>
            <a:off x="7211867" y="4359478"/>
            <a:ext cx="570080" cy="916614"/>
          </a:xfrm>
          <a:custGeom>
            <a:avLst/>
            <a:gdLst>
              <a:gd name="T0" fmla="*/ 2147483647 w 735"/>
              <a:gd name="T1" fmla="*/ 2147483647 h 1479"/>
              <a:gd name="T2" fmla="*/ 2147483647 w 735"/>
              <a:gd name="T3" fmla="*/ 2147483647 h 1479"/>
              <a:gd name="T4" fmla="*/ 2147483647 w 735"/>
              <a:gd name="T5" fmla="*/ 2147483647 h 1479"/>
              <a:gd name="T6" fmla="*/ 2147483647 w 735"/>
              <a:gd name="T7" fmla="*/ 2147483647 h 1479"/>
              <a:gd name="T8" fmla="*/ 2147483647 w 735"/>
              <a:gd name="T9" fmla="*/ 2147483647 h 1479"/>
              <a:gd name="T10" fmla="*/ 2147483647 w 735"/>
              <a:gd name="T11" fmla="*/ 2147483647 h 1479"/>
              <a:gd name="T12" fmla="*/ 2147483647 w 735"/>
              <a:gd name="T13" fmla="*/ 2147483647 h 1479"/>
              <a:gd name="T14" fmla="*/ 2147483647 w 735"/>
              <a:gd name="T15" fmla="*/ 2147483647 h 1479"/>
              <a:gd name="T16" fmla="*/ 2147483647 w 735"/>
              <a:gd name="T17" fmla="*/ 2147483647 h 1479"/>
              <a:gd name="T18" fmla="*/ 2147483647 w 735"/>
              <a:gd name="T19" fmla="*/ 2147483647 h 1479"/>
              <a:gd name="T20" fmla="*/ 2147483647 w 735"/>
              <a:gd name="T21" fmla="*/ 2147483647 h 1479"/>
              <a:gd name="T22" fmla="*/ 2147483647 w 735"/>
              <a:gd name="T23" fmla="*/ 2147483647 h 1479"/>
              <a:gd name="T24" fmla="*/ 2147483647 w 735"/>
              <a:gd name="T25" fmla="*/ 2147483647 h 1479"/>
              <a:gd name="T26" fmla="*/ 2147483647 w 735"/>
              <a:gd name="T27" fmla="*/ 2147483647 h 1479"/>
              <a:gd name="T28" fmla="*/ 2147483647 w 735"/>
              <a:gd name="T29" fmla="*/ 2147483647 h 1479"/>
              <a:gd name="T30" fmla="*/ 2147483647 w 735"/>
              <a:gd name="T31" fmla="*/ 2147483647 h 1479"/>
              <a:gd name="T32" fmla="*/ 2147483647 w 735"/>
              <a:gd name="T33" fmla="*/ 2147483647 h 1479"/>
              <a:gd name="T34" fmla="*/ 2147483647 w 735"/>
              <a:gd name="T35" fmla="*/ 2147483647 h 1479"/>
              <a:gd name="T36" fmla="*/ 2147483647 w 735"/>
              <a:gd name="T37" fmla="*/ 2147483647 h 1479"/>
              <a:gd name="T38" fmla="*/ 2147483647 w 735"/>
              <a:gd name="T39" fmla="*/ 2147483647 h 1479"/>
              <a:gd name="T40" fmla="*/ 2147483647 w 735"/>
              <a:gd name="T41" fmla="*/ 2147483647 h 1479"/>
              <a:gd name="T42" fmla="*/ 2147483647 w 735"/>
              <a:gd name="T43" fmla="*/ 2147483647 h 1479"/>
              <a:gd name="T44" fmla="*/ 2147483647 w 735"/>
              <a:gd name="T45" fmla="*/ 2147483647 h 1479"/>
              <a:gd name="T46" fmla="*/ 2147483647 w 735"/>
              <a:gd name="T47" fmla="*/ 2147483647 h 1479"/>
              <a:gd name="T48" fmla="*/ 2147483647 w 735"/>
              <a:gd name="T49" fmla="*/ 2147483647 h 1479"/>
              <a:gd name="T50" fmla="*/ 2147483647 w 735"/>
              <a:gd name="T51" fmla="*/ 2147483647 h 1479"/>
              <a:gd name="T52" fmla="*/ 2147483647 w 735"/>
              <a:gd name="T53" fmla="*/ 2147483647 h 1479"/>
              <a:gd name="T54" fmla="*/ 2147483647 w 735"/>
              <a:gd name="T55" fmla="*/ 2147483647 h 1479"/>
              <a:gd name="T56" fmla="*/ 2147483647 w 735"/>
              <a:gd name="T57" fmla="*/ 2147483647 h 1479"/>
              <a:gd name="T58" fmla="*/ 2147483647 w 735"/>
              <a:gd name="T59" fmla="*/ 2147483647 h 1479"/>
              <a:gd name="T60" fmla="*/ 2147483647 w 735"/>
              <a:gd name="T61" fmla="*/ 2147483647 h 1479"/>
              <a:gd name="T62" fmla="*/ 2147483647 w 735"/>
              <a:gd name="T63" fmla="*/ 2147483647 h 1479"/>
              <a:gd name="T64" fmla="*/ 2147483647 w 735"/>
              <a:gd name="T65" fmla="*/ 2147483647 h 1479"/>
              <a:gd name="T66" fmla="*/ 2147483647 w 735"/>
              <a:gd name="T67" fmla="*/ 2147483647 h 1479"/>
              <a:gd name="T68" fmla="*/ 2147483647 w 735"/>
              <a:gd name="T69" fmla="*/ 2147483647 h 1479"/>
              <a:gd name="T70" fmla="*/ 2147483647 w 735"/>
              <a:gd name="T71" fmla="*/ 2147483647 h 1479"/>
              <a:gd name="T72" fmla="*/ 2147483647 w 735"/>
              <a:gd name="T73" fmla="*/ 2147483647 h 1479"/>
              <a:gd name="T74" fmla="*/ 2147483647 w 735"/>
              <a:gd name="T75" fmla="*/ 0 h 1479"/>
              <a:gd name="T76" fmla="*/ 2147483647 w 735"/>
              <a:gd name="T77" fmla="*/ 1671616297 h 1479"/>
              <a:gd name="T78" fmla="*/ 2147483647 w 735"/>
              <a:gd name="T79" fmla="*/ 2147483647 h 1479"/>
              <a:gd name="T80" fmla="*/ 2147483647 w 735"/>
              <a:gd name="T81" fmla="*/ 2147483647 h 1479"/>
              <a:gd name="T82" fmla="*/ 2147483647 w 735"/>
              <a:gd name="T83" fmla="*/ 2147483647 h 1479"/>
              <a:gd name="T84" fmla="*/ 2147483647 w 735"/>
              <a:gd name="T85" fmla="*/ 2147483647 h 1479"/>
              <a:gd name="T86" fmla="*/ 2147483647 w 735"/>
              <a:gd name="T87" fmla="*/ 2147483647 h 1479"/>
              <a:gd name="T88" fmla="*/ 2147483647 w 735"/>
              <a:gd name="T89" fmla="*/ 2147483647 h 1479"/>
              <a:gd name="T90" fmla="*/ 0 w 735"/>
              <a:gd name="T91" fmla="*/ 2147483647 h 1479"/>
              <a:gd name="T92" fmla="*/ 2147483647 w 735"/>
              <a:gd name="T93" fmla="*/ 2147483647 h 1479"/>
              <a:gd name="T94" fmla="*/ 2147483647 w 735"/>
              <a:gd name="T95" fmla="*/ 2147483647 h 1479"/>
              <a:gd name="T96" fmla="*/ 2147483647 w 735"/>
              <a:gd name="T97" fmla="*/ 2147483647 h 1479"/>
              <a:gd name="T98" fmla="*/ 2147483647 w 735"/>
              <a:gd name="T99" fmla="*/ 2147483647 h 1479"/>
              <a:gd name="T100" fmla="*/ 2147483647 w 735"/>
              <a:gd name="T101" fmla="*/ 2147483647 h 1479"/>
              <a:gd name="T102" fmla="*/ 2147483647 w 735"/>
              <a:gd name="T103" fmla="*/ 2147483647 h 1479"/>
              <a:gd name="T104" fmla="*/ 2147483647 w 735"/>
              <a:gd name="T105" fmla="*/ 2147483647 h 1479"/>
              <a:gd name="T106" fmla="*/ 2147483647 w 735"/>
              <a:gd name="T107" fmla="*/ 2147483647 h 1479"/>
              <a:gd name="T108" fmla="*/ 2147483647 w 735"/>
              <a:gd name="T109" fmla="*/ 2147483647 h 1479"/>
              <a:gd name="T110" fmla="*/ 2147483647 w 735"/>
              <a:gd name="T111" fmla="*/ 2147483647 h 1479"/>
              <a:gd name="T112" fmla="*/ 2147483647 w 735"/>
              <a:gd name="T113" fmla="*/ 2147483647 h 1479"/>
              <a:gd name="T114" fmla="*/ 2147483647 w 735"/>
              <a:gd name="T115" fmla="*/ 2147483647 h 1479"/>
              <a:gd name="T116" fmla="*/ 2147483647 w 735"/>
              <a:gd name="T117" fmla="*/ 2147483647 h 1479"/>
              <a:gd name="T118" fmla="*/ 2147483647 w 735"/>
              <a:gd name="T119" fmla="*/ 2147483647 h 1479"/>
              <a:gd name="T120" fmla="*/ 2147483647 w 735"/>
              <a:gd name="T121" fmla="*/ 2147483647 h 1479"/>
              <a:gd name="T122" fmla="*/ 2147483647 w 735"/>
              <a:gd name="T123" fmla="*/ 2147483647 h 14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5" h="1479">
                <a:moveTo>
                  <a:pt x="45" y="1224"/>
                </a:moveTo>
                <a:lnTo>
                  <a:pt x="45" y="1232"/>
                </a:lnTo>
                <a:lnTo>
                  <a:pt x="47" y="1244"/>
                </a:lnTo>
                <a:lnTo>
                  <a:pt x="48" y="1258"/>
                </a:lnTo>
                <a:lnTo>
                  <a:pt x="56" y="1332"/>
                </a:lnTo>
                <a:lnTo>
                  <a:pt x="57" y="1336"/>
                </a:lnTo>
                <a:lnTo>
                  <a:pt x="61" y="1376"/>
                </a:lnTo>
                <a:lnTo>
                  <a:pt x="65" y="1414"/>
                </a:lnTo>
                <a:lnTo>
                  <a:pt x="70" y="1451"/>
                </a:lnTo>
                <a:lnTo>
                  <a:pt x="72" y="1439"/>
                </a:lnTo>
                <a:lnTo>
                  <a:pt x="97" y="1438"/>
                </a:lnTo>
                <a:lnTo>
                  <a:pt x="108" y="1455"/>
                </a:lnTo>
                <a:lnTo>
                  <a:pt x="124" y="1446"/>
                </a:lnTo>
                <a:lnTo>
                  <a:pt x="125" y="1398"/>
                </a:lnTo>
                <a:lnTo>
                  <a:pt x="140" y="1343"/>
                </a:lnTo>
                <a:lnTo>
                  <a:pt x="159" y="1357"/>
                </a:lnTo>
                <a:lnTo>
                  <a:pt x="160" y="1394"/>
                </a:lnTo>
                <a:lnTo>
                  <a:pt x="147" y="1479"/>
                </a:lnTo>
                <a:lnTo>
                  <a:pt x="243" y="1451"/>
                </a:lnTo>
                <a:lnTo>
                  <a:pt x="273" y="1395"/>
                </a:lnTo>
                <a:lnTo>
                  <a:pt x="260" y="1381"/>
                </a:lnTo>
                <a:lnTo>
                  <a:pt x="265" y="1343"/>
                </a:lnTo>
                <a:lnTo>
                  <a:pt x="213" y="1283"/>
                </a:lnTo>
                <a:lnTo>
                  <a:pt x="214" y="1238"/>
                </a:lnTo>
                <a:lnTo>
                  <a:pt x="284" y="1229"/>
                </a:lnTo>
                <a:lnTo>
                  <a:pt x="287" y="1229"/>
                </a:lnTo>
                <a:lnTo>
                  <a:pt x="302" y="1227"/>
                </a:lnTo>
                <a:lnTo>
                  <a:pt x="307" y="1225"/>
                </a:lnTo>
                <a:lnTo>
                  <a:pt x="335" y="1222"/>
                </a:lnTo>
                <a:lnTo>
                  <a:pt x="377" y="1217"/>
                </a:lnTo>
                <a:lnTo>
                  <a:pt x="391" y="1215"/>
                </a:lnTo>
                <a:lnTo>
                  <a:pt x="395" y="1215"/>
                </a:lnTo>
                <a:lnTo>
                  <a:pt x="398" y="1215"/>
                </a:lnTo>
                <a:lnTo>
                  <a:pt x="422" y="1211"/>
                </a:lnTo>
                <a:lnTo>
                  <a:pt x="429" y="1211"/>
                </a:lnTo>
                <a:lnTo>
                  <a:pt x="457" y="1207"/>
                </a:lnTo>
                <a:lnTo>
                  <a:pt x="460" y="1205"/>
                </a:lnTo>
                <a:lnTo>
                  <a:pt x="485" y="1202"/>
                </a:lnTo>
                <a:lnTo>
                  <a:pt x="497" y="1201"/>
                </a:lnTo>
                <a:lnTo>
                  <a:pt x="503" y="1200"/>
                </a:lnTo>
                <a:lnTo>
                  <a:pt x="510" y="1200"/>
                </a:lnTo>
                <a:lnTo>
                  <a:pt x="528" y="1197"/>
                </a:lnTo>
                <a:lnTo>
                  <a:pt x="547" y="1194"/>
                </a:lnTo>
                <a:lnTo>
                  <a:pt x="582" y="1188"/>
                </a:lnTo>
                <a:lnTo>
                  <a:pt x="636" y="1180"/>
                </a:lnTo>
                <a:lnTo>
                  <a:pt x="638" y="1178"/>
                </a:lnTo>
                <a:lnTo>
                  <a:pt x="686" y="1170"/>
                </a:lnTo>
                <a:lnTo>
                  <a:pt x="704" y="1167"/>
                </a:lnTo>
                <a:lnTo>
                  <a:pt x="735" y="1163"/>
                </a:lnTo>
                <a:lnTo>
                  <a:pt x="735" y="1160"/>
                </a:lnTo>
                <a:lnTo>
                  <a:pt x="735" y="1159"/>
                </a:lnTo>
                <a:lnTo>
                  <a:pt x="727" y="1142"/>
                </a:lnTo>
                <a:lnTo>
                  <a:pt x="720" y="1127"/>
                </a:lnTo>
                <a:lnTo>
                  <a:pt x="707" y="1092"/>
                </a:lnTo>
                <a:lnTo>
                  <a:pt x="709" y="1073"/>
                </a:lnTo>
                <a:lnTo>
                  <a:pt x="707" y="1055"/>
                </a:lnTo>
                <a:lnTo>
                  <a:pt x="709" y="1017"/>
                </a:lnTo>
                <a:lnTo>
                  <a:pt x="711" y="1011"/>
                </a:lnTo>
                <a:lnTo>
                  <a:pt x="703" y="980"/>
                </a:lnTo>
                <a:lnTo>
                  <a:pt x="689" y="961"/>
                </a:lnTo>
                <a:lnTo>
                  <a:pt x="687" y="942"/>
                </a:lnTo>
                <a:lnTo>
                  <a:pt x="687" y="940"/>
                </a:lnTo>
                <a:lnTo>
                  <a:pt x="687" y="939"/>
                </a:lnTo>
                <a:lnTo>
                  <a:pt x="684" y="936"/>
                </a:lnTo>
                <a:lnTo>
                  <a:pt x="683" y="909"/>
                </a:lnTo>
                <a:lnTo>
                  <a:pt x="684" y="902"/>
                </a:lnTo>
                <a:lnTo>
                  <a:pt x="692" y="872"/>
                </a:lnTo>
                <a:lnTo>
                  <a:pt x="692" y="869"/>
                </a:lnTo>
                <a:lnTo>
                  <a:pt x="692" y="849"/>
                </a:lnTo>
                <a:lnTo>
                  <a:pt x="689" y="831"/>
                </a:lnTo>
                <a:lnTo>
                  <a:pt x="700" y="812"/>
                </a:lnTo>
                <a:lnTo>
                  <a:pt x="713" y="795"/>
                </a:lnTo>
                <a:lnTo>
                  <a:pt x="716" y="790"/>
                </a:lnTo>
                <a:lnTo>
                  <a:pt x="695" y="771"/>
                </a:lnTo>
                <a:lnTo>
                  <a:pt x="699" y="754"/>
                </a:lnTo>
                <a:lnTo>
                  <a:pt x="691" y="719"/>
                </a:lnTo>
                <a:lnTo>
                  <a:pt x="689" y="716"/>
                </a:lnTo>
                <a:lnTo>
                  <a:pt x="670" y="689"/>
                </a:lnTo>
                <a:lnTo>
                  <a:pt x="667" y="682"/>
                </a:lnTo>
                <a:lnTo>
                  <a:pt x="657" y="651"/>
                </a:lnTo>
                <a:lnTo>
                  <a:pt x="655" y="649"/>
                </a:lnTo>
                <a:lnTo>
                  <a:pt x="656" y="641"/>
                </a:lnTo>
                <a:lnTo>
                  <a:pt x="643" y="615"/>
                </a:lnTo>
                <a:lnTo>
                  <a:pt x="636" y="590"/>
                </a:lnTo>
                <a:lnTo>
                  <a:pt x="633" y="580"/>
                </a:lnTo>
                <a:lnTo>
                  <a:pt x="625" y="546"/>
                </a:lnTo>
                <a:lnTo>
                  <a:pt x="624" y="540"/>
                </a:lnTo>
                <a:lnTo>
                  <a:pt x="619" y="515"/>
                </a:lnTo>
                <a:lnTo>
                  <a:pt x="607" y="468"/>
                </a:lnTo>
                <a:lnTo>
                  <a:pt x="604" y="452"/>
                </a:lnTo>
                <a:lnTo>
                  <a:pt x="600" y="437"/>
                </a:lnTo>
                <a:lnTo>
                  <a:pt x="599" y="432"/>
                </a:lnTo>
                <a:lnTo>
                  <a:pt x="590" y="395"/>
                </a:lnTo>
                <a:lnTo>
                  <a:pt x="589" y="387"/>
                </a:lnTo>
                <a:lnTo>
                  <a:pt x="575" y="332"/>
                </a:lnTo>
                <a:lnTo>
                  <a:pt x="575" y="327"/>
                </a:lnTo>
                <a:lnTo>
                  <a:pt x="572" y="315"/>
                </a:lnTo>
                <a:lnTo>
                  <a:pt x="567" y="298"/>
                </a:lnTo>
                <a:lnTo>
                  <a:pt x="565" y="286"/>
                </a:lnTo>
                <a:lnTo>
                  <a:pt x="563" y="278"/>
                </a:lnTo>
                <a:lnTo>
                  <a:pt x="559" y="264"/>
                </a:lnTo>
                <a:lnTo>
                  <a:pt x="555" y="239"/>
                </a:lnTo>
                <a:lnTo>
                  <a:pt x="550" y="221"/>
                </a:lnTo>
                <a:lnTo>
                  <a:pt x="545" y="203"/>
                </a:lnTo>
                <a:lnTo>
                  <a:pt x="537" y="169"/>
                </a:lnTo>
                <a:lnTo>
                  <a:pt x="533" y="152"/>
                </a:lnTo>
                <a:lnTo>
                  <a:pt x="529" y="135"/>
                </a:lnTo>
                <a:lnTo>
                  <a:pt x="524" y="116"/>
                </a:lnTo>
                <a:lnTo>
                  <a:pt x="521" y="105"/>
                </a:lnTo>
                <a:lnTo>
                  <a:pt x="512" y="68"/>
                </a:lnTo>
                <a:lnTo>
                  <a:pt x="508" y="47"/>
                </a:lnTo>
                <a:lnTo>
                  <a:pt x="505" y="37"/>
                </a:lnTo>
                <a:lnTo>
                  <a:pt x="504" y="32"/>
                </a:lnTo>
                <a:lnTo>
                  <a:pt x="497" y="0"/>
                </a:lnTo>
                <a:lnTo>
                  <a:pt x="494" y="1"/>
                </a:lnTo>
                <a:lnTo>
                  <a:pt x="453" y="5"/>
                </a:lnTo>
                <a:lnTo>
                  <a:pt x="446" y="7"/>
                </a:lnTo>
                <a:lnTo>
                  <a:pt x="411" y="11"/>
                </a:lnTo>
                <a:lnTo>
                  <a:pt x="371" y="17"/>
                </a:lnTo>
                <a:lnTo>
                  <a:pt x="363" y="18"/>
                </a:lnTo>
                <a:lnTo>
                  <a:pt x="361" y="18"/>
                </a:lnTo>
                <a:lnTo>
                  <a:pt x="350" y="20"/>
                </a:lnTo>
                <a:lnTo>
                  <a:pt x="326" y="24"/>
                </a:lnTo>
                <a:lnTo>
                  <a:pt x="272" y="31"/>
                </a:lnTo>
                <a:lnTo>
                  <a:pt x="262" y="32"/>
                </a:lnTo>
                <a:lnTo>
                  <a:pt x="257" y="32"/>
                </a:lnTo>
                <a:lnTo>
                  <a:pt x="245" y="34"/>
                </a:lnTo>
                <a:lnTo>
                  <a:pt x="190" y="39"/>
                </a:lnTo>
                <a:lnTo>
                  <a:pt x="189" y="39"/>
                </a:lnTo>
                <a:lnTo>
                  <a:pt x="188" y="39"/>
                </a:lnTo>
                <a:lnTo>
                  <a:pt x="183" y="41"/>
                </a:lnTo>
                <a:lnTo>
                  <a:pt x="159" y="42"/>
                </a:lnTo>
                <a:lnTo>
                  <a:pt x="114" y="48"/>
                </a:lnTo>
                <a:lnTo>
                  <a:pt x="100" y="49"/>
                </a:lnTo>
                <a:lnTo>
                  <a:pt x="57" y="55"/>
                </a:lnTo>
                <a:lnTo>
                  <a:pt x="41" y="56"/>
                </a:lnTo>
                <a:lnTo>
                  <a:pt x="0" y="61"/>
                </a:lnTo>
                <a:lnTo>
                  <a:pt x="0" y="62"/>
                </a:lnTo>
                <a:lnTo>
                  <a:pt x="1" y="65"/>
                </a:lnTo>
                <a:lnTo>
                  <a:pt x="17" y="91"/>
                </a:lnTo>
                <a:lnTo>
                  <a:pt x="23" y="93"/>
                </a:lnTo>
                <a:lnTo>
                  <a:pt x="23" y="110"/>
                </a:lnTo>
                <a:lnTo>
                  <a:pt x="22" y="159"/>
                </a:lnTo>
                <a:lnTo>
                  <a:pt x="22" y="187"/>
                </a:lnTo>
                <a:lnTo>
                  <a:pt x="22" y="211"/>
                </a:lnTo>
                <a:lnTo>
                  <a:pt x="22" y="213"/>
                </a:lnTo>
                <a:lnTo>
                  <a:pt x="22" y="222"/>
                </a:lnTo>
                <a:lnTo>
                  <a:pt x="22" y="228"/>
                </a:lnTo>
                <a:lnTo>
                  <a:pt x="22" y="248"/>
                </a:lnTo>
                <a:lnTo>
                  <a:pt x="22" y="265"/>
                </a:lnTo>
                <a:lnTo>
                  <a:pt x="22" y="305"/>
                </a:lnTo>
                <a:lnTo>
                  <a:pt x="22" y="310"/>
                </a:lnTo>
                <a:lnTo>
                  <a:pt x="21" y="336"/>
                </a:lnTo>
                <a:lnTo>
                  <a:pt x="21" y="344"/>
                </a:lnTo>
                <a:lnTo>
                  <a:pt x="21" y="361"/>
                </a:lnTo>
                <a:lnTo>
                  <a:pt x="21" y="410"/>
                </a:lnTo>
                <a:lnTo>
                  <a:pt x="21" y="438"/>
                </a:lnTo>
                <a:lnTo>
                  <a:pt x="21" y="441"/>
                </a:lnTo>
                <a:lnTo>
                  <a:pt x="21" y="502"/>
                </a:lnTo>
                <a:lnTo>
                  <a:pt x="21" y="512"/>
                </a:lnTo>
                <a:lnTo>
                  <a:pt x="20" y="539"/>
                </a:lnTo>
                <a:lnTo>
                  <a:pt x="20" y="576"/>
                </a:lnTo>
                <a:lnTo>
                  <a:pt x="20" y="595"/>
                </a:lnTo>
                <a:lnTo>
                  <a:pt x="20" y="601"/>
                </a:lnTo>
                <a:lnTo>
                  <a:pt x="20" y="665"/>
                </a:lnTo>
                <a:lnTo>
                  <a:pt x="20" y="673"/>
                </a:lnTo>
                <a:lnTo>
                  <a:pt x="20" y="683"/>
                </a:lnTo>
                <a:lnTo>
                  <a:pt x="20" y="751"/>
                </a:lnTo>
                <a:lnTo>
                  <a:pt x="20" y="761"/>
                </a:lnTo>
                <a:lnTo>
                  <a:pt x="20" y="788"/>
                </a:lnTo>
                <a:lnTo>
                  <a:pt x="20" y="842"/>
                </a:lnTo>
                <a:lnTo>
                  <a:pt x="20" y="849"/>
                </a:lnTo>
                <a:lnTo>
                  <a:pt x="20" y="869"/>
                </a:lnTo>
                <a:lnTo>
                  <a:pt x="20" y="886"/>
                </a:lnTo>
                <a:lnTo>
                  <a:pt x="20" y="889"/>
                </a:lnTo>
                <a:lnTo>
                  <a:pt x="20" y="893"/>
                </a:lnTo>
                <a:lnTo>
                  <a:pt x="20" y="903"/>
                </a:lnTo>
                <a:lnTo>
                  <a:pt x="18" y="925"/>
                </a:lnTo>
                <a:lnTo>
                  <a:pt x="18" y="994"/>
                </a:lnTo>
                <a:lnTo>
                  <a:pt x="18" y="1000"/>
                </a:lnTo>
                <a:lnTo>
                  <a:pt x="20" y="1004"/>
                </a:lnTo>
                <a:lnTo>
                  <a:pt x="24" y="1052"/>
                </a:lnTo>
                <a:lnTo>
                  <a:pt x="31" y="1110"/>
                </a:lnTo>
                <a:lnTo>
                  <a:pt x="32" y="1116"/>
                </a:lnTo>
                <a:lnTo>
                  <a:pt x="33" y="1129"/>
                </a:lnTo>
                <a:lnTo>
                  <a:pt x="36" y="1146"/>
                </a:lnTo>
                <a:lnTo>
                  <a:pt x="39" y="1181"/>
                </a:lnTo>
                <a:lnTo>
                  <a:pt x="45" y="122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1" name="Freeform 61"/>
          <p:cNvSpPr>
            <a:spLocks noChangeAspect="1"/>
          </p:cNvSpPr>
          <p:nvPr/>
        </p:nvSpPr>
        <p:spPr bwMode="auto">
          <a:xfrm>
            <a:off x="7377648" y="5041389"/>
            <a:ext cx="1324545" cy="1043482"/>
          </a:xfrm>
          <a:custGeom>
            <a:avLst/>
            <a:gdLst>
              <a:gd name="T0" fmla="*/ 2147483647 w 1716"/>
              <a:gd name="T1" fmla="*/ 2147483647 h 1680"/>
              <a:gd name="T2" fmla="*/ 2147483647 w 1716"/>
              <a:gd name="T3" fmla="*/ 2147483647 h 1680"/>
              <a:gd name="T4" fmla="*/ 2147483647 w 1716"/>
              <a:gd name="T5" fmla="*/ 2147483647 h 1680"/>
              <a:gd name="T6" fmla="*/ 2147483647 w 1716"/>
              <a:gd name="T7" fmla="*/ 2147483647 h 1680"/>
              <a:gd name="T8" fmla="*/ 2147483647 w 1716"/>
              <a:gd name="T9" fmla="*/ 2147483647 h 1680"/>
              <a:gd name="T10" fmla="*/ 2147483647 w 1716"/>
              <a:gd name="T11" fmla="*/ 2147483647 h 1680"/>
              <a:gd name="T12" fmla="*/ 2147483647 w 1716"/>
              <a:gd name="T13" fmla="*/ 2147483647 h 1680"/>
              <a:gd name="T14" fmla="*/ 2147483647 w 1716"/>
              <a:gd name="T15" fmla="*/ 2147483647 h 1680"/>
              <a:gd name="T16" fmla="*/ 2147483647 w 1716"/>
              <a:gd name="T17" fmla="*/ 2147483647 h 1680"/>
              <a:gd name="T18" fmla="*/ 2147483647 w 1716"/>
              <a:gd name="T19" fmla="*/ 2147483647 h 1680"/>
              <a:gd name="T20" fmla="*/ 2147483647 w 1716"/>
              <a:gd name="T21" fmla="*/ 2147483647 h 1680"/>
              <a:gd name="T22" fmla="*/ 2147483647 w 1716"/>
              <a:gd name="T23" fmla="*/ 2147483647 h 1680"/>
              <a:gd name="T24" fmla="*/ 2147483647 w 1716"/>
              <a:gd name="T25" fmla="*/ 2147483647 h 1680"/>
              <a:gd name="T26" fmla="*/ 2147483647 w 1716"/>
              <a:gd name="T27" fmla="*/ 2147483647 h 1680"/>
              <a:gd name="T28" fmla="*/ 2147483647 w 1716"/>
              <a:gd name="T29" fmla="*/ 2147483647 h 1680"/>
              <a:gd name="T30" fmla="*/ 2147483647 w 1716"/>
              <a:gd name="T31" fmla="*/ 2147483647 h 1680"/>
              <a:gd name="T32" fmla="*/ 2147483647 w 1716"/>
              <a:gd name="T33" fmla="*/ 2147483647 h 1680"/>
              <a:gd name="T34" fmla="*/ 2147483647 w 1716"/>
              <a:gd name="T35" fmla="*/ 2147483647 h 1680"/>
              <a:gd name="T36" fmla="*/ 2147483647 w 1716"/>
              <a:gd name="T37" fmla="*/ 2147483647 h 1680"/>
              <a:gd name="T38" fmla="*/ 2147483647 w 1716"/>
              <a:gd name="T39" fmla="*/ 2147483647 h 1680"/>
              <a:gd name="T40" fmla="*/ 2147483647 w 1716"/>
              <a:gd name="T41" fmla="*/ 2147483647 h 1680"/>
              <a:gd name="T42" fmla="*/ 2147483647 w 1716"/>
              <a:gd name="T43" fmla="*/ 2147483647 h 1680"/>
              <a:gd name="T44" fmla="*/ 2147483647 w 1716"/>
              <a:gd name="T45" fmla="*/ 2147483647 h 1680"/>
              <a:gd name="T46" fmla="*/ 2147483647 w 1716"/>
              <a:gd name="T47" fmla="*/ 2147483647 h 1680"/>
              <a:gd name="T48" fmla="*/ 2147483647 w 1716"/>
              <a:gd name="T49" fmla="*/ 2147483647 h 1680"/>
              <a:gd name="T50" fmla="*/ 2147483647 w 1716"/>
              <a:gd name="T51" fmla="*/ 2147483647 h 1680"/>
              <a:gd name="T52" fmla="*/ 2147483647 w 1716"/>
              <a:gd name="T53" fmla="*/ 2147483647 h 1680"/>
              <a:gd name="T54" fmla="*/ 2147483647 w 1716"/>
              <a:gd name="T55" fmla="*/ 2147483647 h 1680"/>
              <a:gd name="T56" fmla="*/ 2147483647 w 1716"/>
              <a:gd name="T57" fmla="*/ 2147483647 h 1680"/>
              <a:gd name="T58" fmla="*/ 2147483647 w 1716"/>
              <a:gd name="T59" fmla="*/ 2147483647 h 1680"/>
              <a:gd name="T60" fmla="*/ 2147483647 w 1716"/>
              <a:gd name="T61" fmla="*/ 2147483647 h 1680"/>
              <a:gd name="T62" fmla="*/ 2147483647 w 1716"/>
              <a:gd name="T63" fmla="*/ 2147483647 h 1680"/>
              <a:gd name="T64" fmla="*/ 2147483647 w 1716"/>
              <a:gd name="T65" fmla="*/ 2147483647 h 1680"/>
              <a:gd name="T66" fmla="*/ 2147483647 w 1716"/>
              <a:gd name="T67" fmla="*/ 2147483647 h 1680"/>
              <a:gd name="T68" fmla="*/ 2147483647 w 1716"/>
              <a:gd name="T69" fmla="*/ 2147483647 h 1680"/>
              <a:gd name="T70" fmla="*/ 2147483647 w 1716"/>
              <a:gd name="T71" fmla="*/ 2147483647 h 1680"/>
              <a:gd name="T72" fmla="*/ 2147483647 w 1716"/>
              <a:gd name="T73" fmla="*/ 2147483647 h 1680"/>
              <a:gd name="T74" fmla="*/ 2147483647 w 1716"/>
              <a:gd name="T75" fmla="*/ 2147483647 h 1680"/>
              <a:gd name="T76" fmla="*/ 2147483647 w 1716"/>
              <a:gd name="T77" fmla="*/ 2147483647 h 1680"/>
              <a:gd name="T78" fmla="*/ 2147483647 w 1716"/>
              <a:gd name="T79" fmla="*/ 2147483647 h 1680"/>
              <a:gd name="T80" fmla="*/ 2147483647 w 1716"/>
              <a:gd name="T81" fmla="*/ 2147483647 h 1680"/>
              <a:gd name="T82" fmla="*/ 2147483647 w 1716"/>
              <a:gd name="T83" fmla="*/ 2147483647 h 1680"/>
              <a:gd name="T84" fmla="*/ 2147483647 w 1716"/>
              <a:gd name="T85" fmla="*/ 2147483647 h 1680"/>
              <a:gd name="T86" fmla="*/ 2147483647 w 1716"/>
              <a:gd name="T87" fmla="*/ 2147483647 h 1680"/>
              <a:gd name="T88" fmla="*/ 2147483647 w 1716"/>
              <a:gd name="T89" fmla="*/ 2147483647 h 1680"/>
              <a:gd name="T90" fmla="*/ 2147483647 w 1716"/>
              <a:gd name="T91" fmla="*/ 2147483647 h 1680"/>
              <a:gd name="T92" fmla="*/ 2147483647 w 1716"/>
              <a:gd name="T93" fmla="*/ 2147483647 h 1680"/>
              <a:gd name="T94" fmla="*/ 2147483647 w 1716"/>
              <a:gd name="T95" fmla="*/ 2147483647 h 1680"/>
              <a:gd name="T96" fmla="*/ 2147483647 w 1716"/>
              <a:gd name="T97" fmla="*/ 2147483647 h 1680"/>
              <a:gd name="T98" fmla="*/ 2147483647 w 1716"/>
              <a:gd name="T99" fmla="*/ 2147483647 h 1680"/>
              <a:gd name="T100" fmla="*/ 2147483647 w 1716"/>
              <a:gd name="T101" fmla="*/ 2147483647 h 1680"/>
              <a:gd name="T102" fmla="*/ 2147483647 w 1716"/>
              <a:gd name="T103" fmla="*/ 2147483647 h 1680"/>
              <a:gd name="T104" fmla="*/ 2147483647 w 1716"/>
              <a:gd name="T105" fmla="*/ 2147483647 h 1680"/>
              <a:gd name="T106" fmla="*/ 2147483647 w 1716"/>
              <a:gd name="T107" fmla="*/ 2147483647 h 1680"/>
              <a:gd name="T108" fmla="*/ 2147483647 w 1716"/>
              <a:gd name="T109" fmla="*/ 2147483647 h 16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16" h="1680">
                <a:moveTo>
                  <a:pt x="344" y="308"/>
                </a:moveTo>
                <a:lnTo>
                  <a:pt x="424" y="353"/>
                </a:lnTo>
                <a:lnTo>
                  <a:pt x="454" y="381"/>
                </a:lnTo>
                <a:lnTo>
                  <a:pt x="476" y="391"/>
                </a:lnTo>
                <a:lnTo>
                  <a:pt x="486" y="455"/>
                </a:lnTo>
                <a:lnTo>
                  <a:pt x="478" y="405"/>
                </a:lnTo>
                <a:lnTo>
                  <a:pt x="487" y="461"/>
                </a:lnTo>
                <a:lnTo>
                  <a:pt x="518" y="458"/>
                </a:lnTo>
                <a:lnTo>
                  <a:pt x="539" y="469"/>
                </a:lnTo>
                <a:lnTo>
                  <a:pt x="537" y="444"/>
                </a:lnTo>
                <a:lnTo>
                  <a:pt x="562" y="441"/>
                </a:lnTo>
                <a:lnTo>
                  <a:pt x="584" y="421"/>
                </a:lnTo>
                <a:lnTo>
                  <a:pt x="578" y="432"/>
                </a:lnTo>
                <a:lnTo>
                  <a:pt x="657" y="364"/>
                </a:lnTo>
                <a:lnTo>
                  <a:pt x="683" y="367"/>
                </a:lnTo>
                <a:lnTo>
                  <a:pt x="686" y="343"/>
                </a:lnTo>
                <a:lnTo>
                  <a:pt x="683" y="335"/>
                </a:lnTo>
                <a:lnTo>
                  <a:pt x="703" y="306"/>
                </a:lnTo>
                <a:lnTo>
                  <a:pt x="737" y="296"/>
                </a:lnTo>
                <a:lnTo>
                  <a:pt x="753" y="298"/>
                </a:lnTo>
                <a:lnTo>
                  <a:pt x="754" y="299"/>
                </a:lnTo>
                <a:lnTo>
                  <a:pt x="833" y="346"/>
                </a:lnTo>
                <a:lnTo>
                  <a:pt x="848" y="378"/>
                </a:lnTo>
                <a:lnTo>
                  <a:pt x="883" y="401"/>
                </a:lnTo>
                <a:lnTo>
                  <a:pt x="899" y="449"/>
                </a:lnTo>
                <a:lnTo>
                  <a:pt x="926" y="464"/>
                </a:lnTo>
                <a:lnTo>
                  <a:pt x="950" y="502"/>
                </a:lnTo>
                <a:lnTo>
                  <a:pt x="968" y="510"/>
                </a:lnTo>
                <a:lnTo>
                  <a:pt x="970" y="547"/>
                </a:lnTo>
                <a:lnTo>
                  <a:pt x="984" y="544"/>
                </a:lnTo>
                <a:lnTo>
                  <a:pt x="989" y="534"/>
                </a:lnTo>
                <a:lnTo>
                  <a:pt x="1013" y="529"/>
                </a:lnTo>
                <a:lnTo>
                  <a:pt x="1029" y="536"/>
                </a:lnTo>
                <a:lnTo>
                  <a:pt x="1042" y="576"/>
                </a:lnTo>
                <a:lnTo>
                  <a:pt x="1062" y="598"/>
                </a:lnTo>
                <a:lnTo>
                  <a:pt x="1050" y="630"/>
                </a:lnTo>
                <a:lnTo>
                  <a:pt x="1064" y="642"/>
                </a:lnTo>
                <a:lnTo>
                  <a:pt x="1061" y="652"/>
                </a:lnTo>
                <a:lnTo>
                  <a:pt x="1071" y="658"/>
                </a:lnTo>
                <a:lnTo>
                  <a:pt x="1072" y="661"/>
                </a:lnTo>
                <a:lnTo>
                  <a:pt x="1079" y="734"/>
                </a:lnTo>
                <a:lnTo>
                  <a:pt x="1069" y="793"/>
                </a:lnTo>
                <a:lnTo>
                  <a:pt x="1063" y="815"/>
                </a:lnTo>
                <a:lnTo>
                  <a:pt x="1069" y="828"/>
                </a:lnTo>
                <a:lnTo>
                  <a:pt x="1059" y="839"/>
                </a:lnTo>
                <a:lnTo>
                  <a:pt x="1064" y="905"/>
                </a:lnTo>
                <a:lnTo>
                  <a:pt x="1087" y="937"/>
                </a:lnTo>
                <a:lnTo>
                  <a:pt x="1094" y="968"/>
                </a:lnTo>
                <a:lnTo>
                  <a:pt x="1101" y="974"/>
                </a:lnTo>
                <a:lnTo>
                  <a:pt x="1115" y="936"/>
                </a:lnTo>
                <a:lnTo>
                  <a:pt x="1115" y="895"/>
                </a:lnTo>
                <a:lnTo>
                  <a:pt x="1110" y="885"/>
                </a:lnTo>
                <a:lnTo>
                  <a:pt x="1088" y="879"/>
                </a:lnTo>
                <a:lnTo>
                  <a:pt x="1103" y="871"/>
                </a:lnTo>
                <a:lnTo>
                  <a:pt x="1138" y="906"/>
                </a:lnTo>
                <a:lnTo>
                  <a:pt x="1139" y="890"/>
                </a:lnTo>
                <a:lnTo>
                  <a:pt x="1157" y="888"/>
                </a:lnTo>
                <a:lnTo>
                  <a:pt x="1134" y="960"/>
                </a:lnTo>
                <a:lnTo>
                  <a:pt x="1121" y="980"/>
                </a:lnTo>
                <a:lnTo>
                  <a:pt x="1122" y="988"/>
                </a:lnTo>
                <a:lnTo>
                  <a:pt x="1098" y="1000"/>
                </a:lnTo>
                <a:lnTo>
                  <a:pt x="1125" y="1038"/>
                </a:lnTo>
                <a:lnTo>
                  <a:pt x="1125" y="1039"/>
                </a:lnTo>
                <a:lnTo>
                  <a:pt x="1152" y="1075"/>
                </a:lnTo>
                <a:lnTo>
                  <a:pt x="1197" y="1157"/>
                </a:lnTo>
                <a:lnTo>
                  <a:pt x="1209" y="1177"/>
                </a:lnTo>
                <a:lnTo>
                  <a:pt x="1224" y="1200"/>
                </a:lnTo>
                <a:lnTo>
                  <a:pt x="1251" y="1281"/>
                </a:lnTo>
                <a:lnTo>
                  <a:pt x="1267" y="1296"/>
                </a:lnTo>
                <a:lnTo>
                  <a:pt x="1290" y="1286"/>
                </a:lnTo>
                <a:lnTo>
                  <a:pt x="1291" y="1278"/>
                </a:lnTo>
                <a:lnTo>
                  <a:pt x="1330" y="1316"/>
                </a:lnTo>
                <a:lnTo>
                  <a:pt x="1346" y="1374"/>
                </a:lnTo>
                <a:lnTo>
                  <a:pt x="1384" y="1449"/>
                </a:lnTo>
                <a:lnTo>
                  <a:pt x="1384" y="1441"/>
                </a:lnTo>
                <a:lnTo>
                  <a:pt x="1393" y="1435"/>
                </a:lnTo>
                <a:lnTo>
                  <a:pt x="1430" y="1454"/>
                </a:lnTo>
                <a:lnTo>
                  <a:pt x="1446" y="1456"/>
                </a:lnTo>
                <a:lnTo>
                  <a:pt x="1484" y="1498"/>
                </a:lnTo>
                <a:lnTo>
                  <a:pt x="1521" y="1573"/>
                </a:lnTo>
                <a:lnTo>
                  <a:pt x="1516" y="1578"/>
                </a:lnTo>
                <a:lnTo>
                  <a:pt x="1516" y="1610"/>
                </a:lnTo>
                <a:lnTo>
                  <a:pt x="1537" y="1637"/>
                </a:lnTo>
                <a:lnTo>
                  <a:pt x="1556" y="1631"/>
                </a:lnTo>
                <a:lnTo>
                  <a:pt x="1584" y="1608"/>
                </a:lnTo>
                <a:lnTo>
                  <a:pt x="1597" y="1610"/>
                </a:lnTo>
                <a:lnTo>
                  <a:pt x="1598" y="1615"/>
                </a:lnTo>
                <a:lnTo>
                  <a:pt x="1618" y="1611"/>
                </a:lnTo>
                <a:lnTo>
                  <a:pt x="1610" y="1645"/>
                </a:lnTo>
                <a:lnTo>
                  <a:pt x="1620" y="1654"/>
                </a:lnTo>
                <a:lnTo>
                  <a:pt x="1634" y="1642"/>
                </a:lnTo>
                <a:lnTo>
                  <a:pt x="1629" y="1608"/>
                </a:lnTo>
                <a:lnTo>
                  <a:pt x="1632" y="1593"/>
                </a:lnTo>
                <a:lnTo>
                  <a:pt x="1636" y="1597"/>
                </a:lnTo>
                <a:lnTo>
                  <a:pt x="1662" y="1583"/>
                </a:lnTo>
                <a:lnTo>
                  <a:pt x="1665" y="1631"/>
                </a:lnTo>
                <a:lnTo>
                  <a:pt x="1654" y="1644"/>
                </a:lnTo>
                <a:lnTo>
                  <a:pt x="1656" y="1649"/>
                </a:lnTo>
                <a:lnTo>
                  <a:pt x="1638" y="1680"/>
                </a:lnTo>
                <a:lnTo>
                  <a:pt x="1655" y="1659"/>
                </a:lnTo>
                <a:lnTo>
                  <a:pt x="1688" y="1598"/>
                </a:lnTo>
                <a:lnTo>
                  <a:pt x="1706" y="1533"/>
                </a:lnTo>
                <a:lnTo>
                  <a:pt x="1716" y="1483"/>
                </a:lnTo>
                <a:lnTo>
                  <a:pt x="1714" y="1478"/>
                </a:lnTo>
                <a:lnTo>
                  <a:pt x="1703" y="1530"/>
                </a:lnTo>
                <a:lnTo>
                  <a:pt x="1681" y="1547"/>
                </a:lnTo>
                <a:lnTo>
                  <a:pt x="1693" y="1526"/>
                </a:lnTo>
                <a:lnTo>
                  <a:pt x="1681" y="1490"/>
                </a:lnTo>
                <a:lnTo>
                  <a:pt x="1692" y="1431"/>
                </a:lnTo>
                <a:lnTo>
                  <a:pt x="1706" y="1422"/>
                </a:lnTo>
                <a:lnTo>
                  <a:pt x="1713" y="1434"/>
                </a:lnTo>
                <a:lnTo>
                  <a:pt x="1708" y="1343"/>
                </a:lnTo>
                <a:lnTo>
                  <a:pt x="1708" y="1336"/>
                </a:lnTo>
                <a:lnTo>
                  <a:pt x="1703" y="1241"/>
                </a:lnTo>
                <a:lnTo>
                  <a:pt x="1692" y="1102"/>
                </a:lnTo>
                <a:lnTo>
                  <a:pt x="1674" y="1052"/>
                </a:lnTo>
                <a:lnTo>
                  <a:pt x="1637" y="971"/>
                </a:lnTo>
                <a:lnTo>
                  <a:pt x="1600" y="892"/>
                </a:lnTo>
                <a:lnTo>
                  <a:pt x="1561" y="808"/>
                </a:lnTo>
                <a:lnTo>
                  <a:pt x="1524" y="737"/>
                </a:lnTo>
                <a:lnTo>
                  <a:pt x="1509" y="673"/>
                </a:lnTo>
                <a:lnTo>
                  <a:pt x="1514" y="627"/>
                </a:lnTo>
                <a:lnTo>
                  <a:pt x="1464" y="549"/>
                </a:lnTo>
                <a:lnTo>
                  <a:pt x="1399" y="448"/>
                </a:lnTo>
                <a:lnTo>
                  <a:pt x="1367" y="384"/>
                </a:lnTo>
                <a:lnTo>
                  <a:pt x="1363" y="378"/>
                </a:lnTo>
                <a:lnTo>
                  <a:pt x="1331" y="312"/>
                </a:lnTo>
                <a:lnTo>
                  <a:pt x="1329" y="313"/>
                </a:lnTo>
                <a:lnTo>
                  <a:pt x="1322" y="291"/>
                </a:lnTo>
                <a:lnTo>
                  <a:pt x="1309" y="245"/>
                </a:lnTo>
                <a:lnTo>
                  <a:pt x="1275" y="149"/>
                </a:lnTo>
                <a:lnTo>
                  <a:pt x="1257" y="78"/>
                </a:lnTo>
                <a:lnTo>
                  <a:pt x="1253" y="78"/>
                </a:lnTo>
                <a:lnTo>
                  <a:pt x="1253" y="75"/>
                </a:lnTo>
                <a:lnTo>
                  <a:pt x="1245" y="18"/>
                </a:lnTo>
                <a:lnTo>
                  <a:pt x="1243" y="17"/>
                </a:lnTo>
                <a:lnTo>
                  <a:pt x="1185" y="17"/>
                </a:lnTo>
                <a:lnTo>
                  <a:pt x="1155" y="7"/>
                </a:lnTo>
                <a:lnTo>
                  <a:pt x="1147" y="0"/>
                </a:lnTo>
                <a:lnTo>
                  <a:pt x="1123" y="28"/>
                </a:lnTo>
                <a:lnTo>
                  <a:pt x="1138" y="100"/>
                </a:lnTo>
                <a:lnTo>
                  <a:pt x="1136" y="143"/>
                </a:lnTo>
                <a:lnTo>
                  <a:pt x="1109" y="144"/>
                </a:lnTo>
                <a:lnTo>
                  <a:pt x="1098" y="109"/>
                </a:lnTo>
                <a:lnTo>
                  <a:pt x="1096" y="89"/>
                </a:lnTo>
                <a:lnTo>
                  <a:pt x="1088" y="89"/>
                </a:lnTo>
                <a:lnTo>
                  <a:pt x="1063" y="92"/>
                </a:lnTo>
                <a:lnTo>
                  <a:pt x="1054" y="93"/>
                </a:lnTo>
                <a:lnTo>
                  <a:pt x="1046" y="93"/>
                </a:lnTo>
                <a:lnTo>
                  <a:pt x="1038" y="95"/>
                </a:lnTo>
                <a:lnTo>
                  <a:pt x="1021" y="96"/>
                </a:lnTo>
                <a:lnTo>
                  <a:pt x="1003" y="98"/>
                </a:lnTo>
                <a:lnTo>
                  <a:pt x="999" y="99"/>
                </a:lnTo>
                <a:lnTo>
                  <a:pt x="987" y="99"/>
                </a:lnTo>
                <a:lnTo>
                  <a:pt x="962" y="102"/>
                </a:lnTo>
                <a:lnTo>
                  <a:pt x="909" y="108"/>
                </a:lnTo>
                <a:lnTo>
                  <a:pt x="896" y="109"/>
                </a:lnTo>
                <a:lnTo>
                  <a:pt x="886" y="109"/>
                </a:lnTo>
                <a:lnTo>
                  <a:pt x="873" y="110"/>
                </a:lnTo>
                <a:lnTo>
                  <a:pt x="867" y="112"/>
                </a:lnTo>
                <a:lnTo>
                  <a:pt x="864" y="112"/>
                </a:lnTo>
                <a:lnTo>
                  <a:pt x="857" y="112"/>
                </a:lnTo>
                <a:lnTo>
                  <a:pt x="835" y="115"/>
                </a:lnTo>
                <a:lnTo>
                  <a:pt x="813" y="116"/>
                </a:lnTo>
                <a:lnTo>
                  <a:pt x="806" y="118"/>
                </a:lnTo>
                <a:lnTo>
                  <a:pt x="799" y="118"/>
                </a:lnTo>
                <a:lnTo>
                  <a:pt x="785" y="119"/>
                </a:lnTo>
                <a:lnTo>
                  <a:pt x="759" y="122"/>
                </a:lnTo>
                <a:lnTo>
                  <a:pt x="745" y="123"/>
                </a:lnTo>
                <a:lnTo>
                  <a:pt x="733" y="125"/>
                </a:lnTo>
                <a:lnTo>
                  <a:pt x="730" y="125"/>
                </a:lnTo>
                <a:lnTo>
                  <a:pt x="723" y="125"/>
                </a:lnTo>
                <a:lnTo>
                  <a:pt x="717" y="126"/>
                </a:lnTo>
                <a:lnTo>
                  <a:pt x="695" y="127"/>
                </a:lnTo>
                <a:lnTo>
                  <a:pt x="682" y="129"/>
                </a:lnTo>
                <a:lnTo>
                  <a:pt x="676" y="130"/>
                </a:lnTo>
                <a:lnTo>
                  <a:pt x="671" y="130"/>
                </a:lnTo>
                <a:lnTo>
                  <a:pt x="658" y="132"/>
                </a:lnTo>
                <a:lnTo>
                  <a:pt x="657" y="132"/>
                </a:lnTo>
                <a:lnTo>
                  <a:pt x="638" y="135"/>
                </a:lnTo>
                <a:lnTo>
                  <a:pt x="603" y="137"/>
                </a:lnTo>
                <a:lnTo>
                  <a:pt x="559" y="142"/>
                </a:lnTo>
                <a:lnTo>
                  <a:pt x="556" y="137"/>
                </a:lnTo>
                <a:lnTo>
                  <a:pt x="523" y="69"/>
                </a:lnTo>
                <a:lnTo>
                  <a:pt x="522" y="61"/>
                </a:lnTo>
                <a:lnTo>
                  <a:pt x="491" y="65"/>
                </a:lnTo>
                <a:lnTo>
                  <a:pt x="473" y="68"/>
                </a:lnTo>
                <a:lnTo>
                  <a:pt x="425" y="76"/>
                </a:lnTo>
                <a:lnTo>
                  <a:pt x="423" y="78"/>
                </a:lnTo>
                <a:lnTo>
                  <a:pt x="369" y="86"/>
                </a:lnTo>
                <a:lnTo>
                  <a:pt x="334" y="92"/>
                </a:lnTo>
                <a:lnTo>
                  <a:pt x="315" y="95"/>
                </a:lnTo>
                <a:lnTo>
                  <a:pt x="297" y="98"/>
                </a:lnTo>
                <a:lnTo>
                  <a:pt x="290" y="98"/>
                </a:lnTo>
                <a:lnTo>
                  <a:pt x="284" y="99"/>
                </a:lnTo>
                <a:lnTo>
                  <a:pt x="272" y="100"/>
                </a:lnTo>
                <a:lnTo>
                  <a:pt x="247" y="103"/>
                </a:lnTo>
                <a:lnTo>
                  <a:pt x="244" y="105"/>
                </a:lnTo>
                <a:lnTo>
                  <a:pt x="216" y="109"/>
                </a:lnTo>
                <a:lnTo>
                  <a:pt x="209" y="109"/>
                </a:lnTo>
                <a:lnTo>
                  <a:pt x="185" y="113"/>
                </a:lnTo>
                <a:lnTo>
                  <a:pt x="182" y="113"/>
                </a:lnTo>
                <a:lnTo>
                  <a:pt x="178" y="113"/>
                </a:lnTo>
                <a:lnTo>
                  <a:pt x="164" y="115"/>
                </a:lnTo>
                <a:lnTo>
                  <a:pt x="122" y="120"/>
                </a:lnTo>
                <a:lnTo>
                  <a:pt x="94" y="123"/>
                </a:lnTo>
                <a:lnTo>
                  <a:pt x="89" y="125"/>
                </a:lnTo>
                <a:lnTo>
                  <a:pt x="74" y="127"/>
                </a:lnTo>
                <a:lnTo>
                  <a:pt x="71" y="127"/>
                </a:lnTo>
                <a:lnTo>
                  <a:pt x="1" y="136"/>
                </a:lnTo>
                <a:lnTo>
                  <a:pt x="0" y="181"/>
                </a:lnTo>
                <a:lnTo>
                  <a:pt x="52" y="241"/>
                </a:lnTo>
                <a:lnTo>
                  <a:pt x="47" y="279"/>
                </a:lnTo>
                <a:lnTo>
                  <a:pt x="60" y="293"/>
                </a:lnTo>
                <a:lnTo>
                  <a:pt x="30" y="349"/>
                </a:lnTo>
                <a:lnTo>
                  <a:pt x="64" y="335"/>
                </a:lnTo>
                <a:lnTo>
                  <a:pt x="168" y="299"/>
                </a:lnTo>
                <a:lnTo>
                  <a:pt x="178" y="296"/>
                </a:lnTo>
                <a:lnTo>
                  <a:pt x="238" y="289"/>
                </a:lnTo>
                <a:lnTo>
                  <a:pt x="259" y="286"/>
                </a:lnTo>
                <a:lnTo>
                  <a:pt x="263" y="286"/>
                </a:lnTo>
                <a:lnTo>
                  <a:pt x="264" y="286"/>
                </a:lnTo>
                <a:lnTo>
                  <a:pt x="344" y="30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3" name="Freeform 63"/>
          <p:cNvSpPr>
            <a:spLocks noChangeAspect="1"/>
          </p:cNvSpPr>
          <p:nvPr/>
        </p:nvSpPr>
        <p:spPr bwMode="auto">
          <a:xfrm>
            <a:off x="8570245" y="6108658"/>
            <a:ext cx="37216" cy="25374"/>
          </a:xfrm>
          <a:custGeom>
            <a:avLst/>
            <a:gdLst>
              <a:gd name="T0" fmla="*/ 0 w 48"/>
              <a:gd name="T1" fmla="*/ 2147483647 h 39"/>
              <a:gd name="T2" fmla="*/ 1925985692 w 48"/>
              <a:gd name="T3" fmla="*/ 2147483647 h 39"/>
              <a:gd name="T4" fmla="*/ 2147483647 w 48"/>
              <a:gd name="T5" fmla="*/ 0 h 39"/>
              <a:gd name="T6" fmla="*/ 2147483647 w 48"/>
              <a:gd name="T7" fmla="*/ 2147483647 h 39"/>
              <a:gd name="T8" fmla="*/ 0 w 48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39">
                <a:moveTo>
                  <a:pt x="0" y="35"/>
                </a:moveTo>
                <a:lnTo>
                  <a:pt x="5" y="39"/>
                </a:lnTo>
                <a:lnTo>
                  <a:pt x="48" y="0"/>
                </a:lnTo>
                <a:lnTo>
                  <a:pt x="28" y="1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4" name="Freeform 64"/>
          <p:cNvSpPr>
            <a:spLocks noChangeAspect="1"/>
          </p:cNvSpPr>
          <p:nvPr/>
        </p:nvSpPr>
        <p:spPr bwMode="auto">
          <a:xfrm>
            <a:off x="8610844" y="6099144"/>
            <a:ext cx="11840" cy="6343"/>
          </a:xfrm>
          <a:custGeom>
            <a:avLst/>
            <a:gdLst>
              <a:gd name="T0" fmla="*/ 0 w 13"/>
              <a:gd name="T1" fmla="*/ 1306366904 h 14"/>
              <a:gd name="T2" fmla="*/ 2147483647 w 13"/>
              <a:gd name="T3" fmla="*/ 0 h 14"/>
              <a:gd name="T4" fmla="*/ 2147483647 w 13"/>
              <a:gd name="T5" fmla="*/ 933177857 h 14"/>
              <a:gd name="T6" fmla="*/ 0 w 13"/>
              <a:gd name="T7" fmla="*/ 1306366904 h 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14">
                <a:moveTo>
                  <a:pt x="0" y="14"/>
                </a:moveTo>
                <a:lnTo>
                  <a:pt x="13" y="0"/>
                </a:lnTo>
                <a:lnTo>
                  <a:pt x="12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5" name="Freeform 65"/>
          <p:cNvSpPr>
            <a:spLocks noChangeAspect="1"/>
          </p:cNvSpPr>
          <p:nvPr/>
        </p:nvSpPr>
        <p:spPr bwMode="auto">
          <a:xfrm>
            <a:off x="8531338" y="6127688"/>
            <a:ext cx="10150" cy="6343"/>
          </a:xfrm>
          <a:custGeom>
            <a:avLst/>
            <a:gdLst>
              <a:gd name="T0" fmla="*/ 0 w 9"/>
              <a:gd name="T1" fmla="*/ 0 h 9"/>
              <a:gd name="T2" fmla="*/ 2147483647 w 9"/>
              <a:gd name="T3" fmla="*/ 2147483647 h 9"/>
              <a:gd name="T4" fmla="*/ 2147483647 w 9"/>
              <a:gd name="T5" fmla="*/ 0 h 9"/>
              <a:gd name="T6" fmla="*/ 0 w 9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5" y="9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6" name="Freeform 66"/>
          <p:cNvSpPr>
            <a:spLocks noChangeAspect="1"/>
          </p:cNvSpPr>
          <p:nvPr/>
        </p:nvSpPr>
        <p:spPr bwMode="auto">
          <a:xfrm>
            <a:off x="8627760" y="6088042"/>
            <a:ext cx="8458" cy="9515"/>
          </a:xfrm>
          <a:custGeom>
            <a:avLst/>
            <a:gdLst>
              <a:gd name="T0" fmla="*/ 0 w 10"/>
              <a:gd name="T1" fmla="*/ 2147483647 h 14"/>
              <a:gd name="T2" fmla="*/ 2147483647 w 10"/>
              <a:gd name="T3" fmla="*/ 314762470 h 14"/>
              <a:gd name="T4" fmla="*/ 2147483647 w 10"/>
              <a:gd name="T5" fmla="*/ 0 h 14"/>
              <a:gd name="T6" fmla="*/ 0 w 10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14">
                <a:moveTo>
                  <a:pt x="0" y="14"/>
                </a:moveTo>
                <a:lnTo>
                  <a:pt x="10" y="1"/>
                </a:lnTo>
                <a:lnTo>
                  <a:pt x="10" y="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7" name="Freeform 67"/>
          <p:cNvSpPr>
            <a:spLocks noChangeAspect="1"/>
          </p:cNvSpPr>
          <p:nvPr/>
        </p:nvSpPr>
        <p:spPr bwMode="auto">
          <a:xfrm>
            <a:off x="8626068" y="6099144"/>
            <a:ext cx="1692" cy="1585"/>
          </a:xfrm>
          <a:custGeom>
            <a:avLst/>
            <a:gdLst>
              <a:gd name="T0" fmla="*/ 0 w 2"/>
              <a:gd name="T1" fmla="*/ 0 h 1587"/>
              <a:gd name="T2" fmla="*/ 1001132368 w 2"/>
              <a:gd name="T3" fmla="*/ 0 h 1587"/>
              <a:gd name="T4" fmla="*/ 0 w 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8" name="Freeform 68"/>
          <p:cNvSpPr>
            <a:spLocks noChangeAspect="1"/>
          </p:cNvSpPr>
          <p:nvPr/>
        </p:nvSpPr>
        <p:spPr bwMode="auto">
          <a:xfrm>
            <a:off x="7597558" y="4308731"/>
            <a:ext cx="791682" cy="823050"/>
          </a:xfrm>
          <a:custGeom>
            <a:avLst/>
            <a:gdLst>
              <a:gd name="T0" fmla="*/ 2147483647 w 1028"/>
              <a:gd name="T1" fmla="*/ 2147483647 h 1330"/>
              <a:gd name="T2" fmla="*/ 2147483647 w 1028"/>
              <a:gd name="T3" fmla="*/ 2147483647 h 1330"/>
              <a:gd name="T4" fmla="*/ 2147483647 w 1028"/>
              <a:gd name="T5" fmla="*/ 2147483647 h 1330"/>
              <a:gd name="T6" fmla="*/ 2147483647 w 1028"/>
              <a:gd name="T7" fmla="*/ 2147483647 h 1330"/>
              <a:gd name="T8" fmla="*/ 2147483647 w 1028"/>
              <a:gd name="T9" fmla="*/ 2139460462 h 1330"/>
              <a:gd name="T10" fmla="*/ 2147483647 w 1028"/>
              <a:gd name="T11" fmla="*/ 2147483647 h 1330"/>
              <a:gd name="T12" fmla="*/ 2147483647 w 1028"/>
              <a:gd name="T13" fmla="*/ 2147483647 h 1330"/>
              <a:gd name="T14" fmla="*/ 2147483647 w 1028"/>
              <a:gd name="T15" fmla="*/ 2147483647 h 1330"/>
              <a:gd name="T16" fmla="*/ 2147483647 w 1028"/>
              <a:gd name="T17" fmla="*/ 2147483647 h 1330"/>
              <a:gd name="T18" fmla="*/ 2147483647 w 1028"/>
              <a:gd name="T19" fmla="*/ 2147483647 h 1330"/>
              <a:gd name="T20" fmla="*/ 2147483647 w 1028"/>
              <a:gd name="T21" fmla="*/ 2147483647 h 1330"/>
              <a:gd name="T22" fmla="*/ 2147483647 w 1028"/>
              <a:gd name="T23" fmla="*/ 2147483647 h 1330"/>
              <a:gd name="T24" fmla="*/ 2147483647 w 1028"/>
              <a:gd name="T25" fmla="*/ 2147483647 h 1330"/>
              <a:gd name="T26" fmla="*/ 2147483647 w 1028"/>
              <a:gd name="T27" fmla="*/ 2147483647 h 1330"/>
              <a:gd name="T28" fmla="*/ 2147483647 w 1028"/>
              <a:gd name="T29" fmla="*/ 2147483647 h 1330"/>
              <a:gd name="T30" fmla="*/ 2147483647 w 1028"/>
              <a:gd name="T31" fmla="*/ 2147483647 h 1330"/>
              <a:gd name="T32" fmla="*/ 2147483647 w 1028"/>
              <a:gd name="T33" fmla="*/ 2147483647 h 1330"/>
              <a:gd name="T34" fmla="*/ 2147483647 w 1028"/>
              <a:gd name="T35" fmla="*/ 2147483647 h 1330"/>
              <a:gd name="T36" fmla="*/ 2147483647 w 1028"/>
              <a:gd name="T37" fmla="*/ 2147483647 h 1330"/>
              <a:gd name="T38" fmla="*/ 2147483647 w 1028"/>
              <a:gd name="T39" fmla="*/ 2147483647 h 1330"/>
              <a:gd name="T40" fmla="*/ 2147483647 w 1028"/>
              <a:gd name="T41" fmla="*/ 2147483647 h 1330"/>
              <a:gd name="T42" fmla="*/ 2147483647 w 1028"/>
              <a:gd name="T43" fmla="*/ 2147483647 h 1330"/>
              <a:gd name="T44" fmla="*/ 2147483647 w 1028"/>
              <a:gd name="T45" fmla="*/ 2147483647 h 1330"/>
              <a:gd name="T46" fmla="*/ 2147483647 w 1028"/>
              <a:gd name="T47" fmla="*/ 2147483647 h 1330"/>
              <a:gd name="T48" fmla="*/ 2147483647 w 1028"/>
              <a:gd name="T49" fmla="*/ 2147483647 h 1330"/>
              <a:gd name="T50" fmla="*/ 2147483647 w 1028"/>
              <a:gd name="T51" fmla="*/ 2147483647 h 1330"/>
              <a:gd name="T52" fmla="*/ 2147483647 w 1028"/>
              <a:gd name="T53" fmla="*/ 2147483647 h 1330"/>
              <a:gd name="T54" fmla="*/ 2147483647 w 1028"/>
              <a:gd name="T55" fmla="*/ 2147483647 h 1330"/>
              <a:gd name="T56" fmla="*/ 2147483647 w 1028"/>
              <a:gd name="T57" fmla="*/ 2147483647 h 1330"/>
              <a:gd name="T58" fmla="*/ 2147483647 w 1028"/>
              <a:gd name="T59" fmla="*/ 2147483647 h 1330"/>
              <a:gd name="T60" fmla="*/ 2147483647 w 1028"/>
              <a:gd name="T61" fmla="*/ 2147483647 h 1330"/>
              <a:gd name="T62" fmla="*/ 2147483647 w 1028"/>
              <a:gd name="T63" fmla="*/ 2147483647 h 1330"/>
              <a:gd name="T64" fmla="*/ 2147483647 w 1028"/>
              <a:gd name="T65" fmla="*/ 2147483647 h 1330"/>
              <a:gd name="T66" fmla="*/ 2147483647 w 1028"/>
              <a:gd name="T67" fmla="*/ 2147483647 h 1330"/>
              <a:gd name="T68" fmla="*/ 2147483647 w 1028"/>
              <a:gd name="T69" fmla="*/ 2147483647 h 1330"/>
              <a:gd name="T70" fmla="*/ 2147483647 w 1028"/>
              <a:gd name="T71" fmla="*/ 2147483647 h 1330"/>
              <a:gd name="T72" fmla="*/ 2147483647 w 1028"/>
              <a:gd name="T73" fmla="*/ 2147483647 h 1330"/>
              <a:gd name="T74" fmla="*/ 2147483647 w 1028"/>
              <a:gd name="T75" fmla="*/ 2147483647 h 1330"/>
              <a:gd name="T76" fmla="*/ 2147483647 w 1028"/>
              <a:gd name="T77" fmla="*/ 2147483647 h 1330"/>
              <a:gd name="T78" fmla="*/ 2147483647 w 1028"/>
              <a:gd name="T79" fmla="*/ 2147483647 h 1330"/>
              <a:gd name="T80" fmla="*/ 2147483647 w 1028"/>
              <a:gd name="T81" fmla="*/ 2147483647 h 1330"/>
              <a:gd name="T82" fmla="*/ 2147483647 w 1028"/>
              <a:gd name="T83" fmla="*/ 2147483647 h 1330"/>
              <a:gd name="T84" fmla="*/ 2147483647 w 1028"/>
              <a:gd name="T85" fmla="*/ 2147483647 h 1330"/>
              <a:gd name="T86" fmla="*/ 2147483647 w 1028"/>
              <a:gd name="T87" fmla="*/ 2147483647 h 1330"/>
              <a:gd name="T88" fmla="*/ 2147483647 w 1028"/>
              <a:gd name="T89" fmla="*/ 2147483647 h 1330"/>
              <a:gd name="T90" fmla="*/ 2147483647 w 1028"/>
              <a:gd name="T91" fmla="*/ 2147483647 h 1330"/>
              <a:gd name="T92" fmla="*/ 2147483647 w 1028"/>
              <a:gd name="T93" fmla="*/ 2147483647 h 1330"/>
              <a:gd name="T94" fmla="*/ 2147483647 w 1028"/>
              <a:gd name="T95" fmla="*/ 2147483647 h 1330"/>
              <a:gd name="T96" fmla="*/ 2147483647 w 1028"/>
              <a:gd name="T97" fmla="*/ 2147483647 h 1330"/>
              <a:gd name="T98" fmla="*/ 2147483647 w 1028"/>
              <a:gd name="T99" fmla="*/ 2147483647 h 1330"/>
              <a:gd name="T100" fmla="*/ 2147483647 w 1028"/>
              <a:gd name="T101" fmla="*/ 2147483647 h 1330"/>
              <a:gd name="T102" fmla="*/ 2147483647 w 1028"/>
              <a:gd name="T103" fmla="*/ 2147483647 h 1330"/>
              <a:gd name="T104" fmla="*/ 2147483647 w 1028"/>
              <a:gd name="T105" fmla="*/ 2147483647 h 1330"/>
              <a:gd name="T106" fmla="*/ 2147483647 w 1028"/>
              <a:gd name="T107" fmla="*/ 2147483647 h 1330"/>
              <a:gd name="T108" fmla="*/ 2147483647 w 1028"/>
              <a:gd name="T109" fmla="*/ 2147483647 h 1330"/>
              <a:gd name="T110" fmla="*/ 2147483647 w 1028"/>
              <a:gd name="T111" fmla="*/ 2147483647 h 1330"/>
              <a:gd name="T112" fmla="*/ 2147483647 w 1028"/>
              <a:gd name="T113" fmla="*/ 2147483647 h 1330"/>
              <a:gd name="T114" fmla="*/ 2147483647 w 1028"/>
              <a:gd name="T115" fmla="*/ 2147483647 h 133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28" h="1330">
                <a:moveTo>
                  <a:pt x="152" y="60"/>
                </a:moveTo>
                <a:lnTo>
                  <a:pt x="159" y="58"/>
                </a:lnTo>
                <a:lnTo>
                  <a:pt x="164" y="57"/>
                </a:lnTo>
                <a:lnTo>
                  <a:pt x="172" y="57"/>
                </a:lnTo>
                <a:lnTo>
                  <a:pt x="188" y="54"/>
                </a:lnTo>
                <a:lnTo>
                  <a:pt x="214" y="48"/>
                </a:lnTo>
                <a:lnTo>
                  <a:pt x="235" y="45"/>
                </a:lnTo>
                <a:lnTo>
                  <a:pt x="245" y="44"/>
                </a:lnTo>
                <a:lnTo>
                  <a:pt x="259" y="41"/>
                </a:lnTo>
                <a:lnTo>
                  <a:pt x="282" y="38"/>
                </a:lnTo>
                <a:lnTo>
                  <a:pt x="283" y="37"/>
                </a:lnTo>
                <a:lnTo>
                  <a:pt x="306" y="34"/>
                </a:lnTo>
                <a:lnTo>
                  <a:pt x="316" y="31"/>
                </a:lnTo>
                <a:lnTo>
                  <a:pt x="319" y="31"/>
                </a:lnTo>
                <a:lnTo>
                  <a:pt x="379" y="21"/>
                </a:lnTo>
                <a:lnTo>
                  <a:pt x="379" y="20"/>
                </a:lnTo>
                <a:lnTo>
                  <a:pt x="392" y="17"/>
                </a:lnTo>
                <a:lnTo>
                  <a:pt x="402" y="16"/>
                </a:lnTo>
                <a:lnTo>
                  <a:pt x="405" y="14"/>
                </a:lnTo>
                <a:lnTo>
                  <a:pt x="436" y="9"/>
                </a:lnTo>
                <a:lnTo>
                  <a:pt x="463" y="2"/>
                </a:lnTo>
                <a:lnTo>
                  <a:pt x="476" y="0"/>
                </a:lnTo>
                <a:lnTo>
                  <a:pt x="475" y="19"/>
                </a:lnTo>
                <a:lnTo>
                  <a:pt x="454" y="47"/>
                </a:lnTo>
                <a:lnTo>
                  <a:pt x="439" y="92"/>
                </a:lnTo>
                <a:lnTo>
                  <a:pt x="443" y="101"/>
                </a:lnTo>
                <a:lnTo>
                  <a:pt x="465" y="115"/>
                </a:lnTo>
                <a:lnTo>
                  <a:pt x="489" y="131"/>
                </a:lnTo>
                <a:lnTo>
                  <a:pt x="493" y="136"/>
                </a:lnTo>
                <a:lnTo>
                  <a:pt x="505" y="146"/>
                </a:lnTo>
                <a:lnTo>
                  <a:pt x="505" y="148"/>
                </a:lnTo>
                <a:lnTo>
                  <a:pt x="509" y="150"/>
                </a:lnTo>
                <a:lnTo>
                  <a:pt x="516" y="152"/>
                </a:lnTo>
                <a:lnTo>
                  <a:pt x="517" y="149"/>
                </a:lnTo>
                <a:lnTo>
                  <a:pt x="540" y="150"/>
                </a:lnTo>
                <a:lnTo>
                  <a:pt x="550" y="175"/>
                </a:lnTo>
                <a:lnTo>
                  <a:pt x="565" y="197"/>
                </a:lnTo>
                <a:lnTo>
                  <a:pt x="571" y="203"/>
                </a:lnTo>
                <a:lnTo>
                  <a:pt x="573" y="209"/>
                </a:lnTo>
                <a:lnTo>
                  <a:pt x="574" y="220"/>
                </a:lnTo>
                <a:lnTo>
                  <a:pt x="591" y="243"/>
                </a:lnTo>
                <a:lnTo>
                  <a:pt x="603" y="260"/>
                </a:lnTo>
                <a:lnTo>
                  <a:pt x="610" y="272"/>
                </a:lnTo>
                <a:lnTo>
                  <a:pt x="611" y="275"/>
                </a:lnTo>
                <a:lnTo>
                  <a:pt x="612" y="277"/>
                </a:lnTo>
                <a:lnTo>
                  <a:pt x="618" y="289"/>
                </a:lnTo>
                <a:lnTo>
                  <a:pt x="659" y="314"/>
                </a:lnTo>
                <a:lnTo>
                  <a:pt x="686" y="336"/>
                </a:lnTo>
                <a:lnTo>
                  <a:pt x="694" y="356"/>
                </a:lnTo>
                <a:lnTo>
                  <a:pt x="702" y="373"/>
                </a:lnTo>
                <a:lnTo>
                  <a:pt x="716" y="380"/>
                </a:lnTo>
                <a:lnTo>
                  <a:pt x="718" y="379"/>
                </a:lnTo>
                <a:lnTo>
                  <a:pt x="735" y="389"/>
                </a:lnTo>
                <a:lnTo>
                  <a:pt x="735" y="390"/>
                </a:lnTo>
                <a:lnTo>
                  <a:pt x="737" y="390"/>
                </a:lnTo>
                <a:lnTo>
                  <a:pt x="738" y="392"/>
                </a:lnTo>
                <a:lnTo>
                  <a:pt x="763" y="437"/>
                </a:lnTo>
                <a:lnTo>
                  <a:pt x="775" y="453"/>
                </a:lnTo>
                <a:lnTo>
                  <a:pt x="782" y="471"/>
                </a:lnTo>
                <a:lnTo>
                  <a:pt x="803" y="482"/>
                </a:lnTo>
                <a:lnTo>
                  <a:pt x="806" y="496"/>
                </a:lnTo>
                <a:lnTo>
                  <a:pt x="813" y="502"/>
                </a:lnTo>
                <a:lnTo>
                  <a:pt x="834" y="506"/>
                </a:lnTo>
                <a:lnTo>
                  <a:pt x="850" y="519"/>
                </a:lnTo>
                <a:lnTo>
                  <a:pt x="861" y="528"/>
                </a:lnTo>
                <a:lnTo>
                  <a:pt x="862" y="550"/>
                </a:lnTo>
                <a:lnTo>
                  <a:pt x="889" y="601"/>
                </a:lnTo>
                <a:lnTo>
                  <a:pt x="892" y="637"/>
                </a:lnTo>
                <a:lnTo>
                  <a:pt x="898" y="645"/>
                </a:lnTo>
                <a:lnTo>
                  <a:pt x="900" y="647"/>
                </a:lnTo>
                <a:lnTo>
                  <a:pt x="901" y="645"/>
                </a:lnTo>
                <a:lnTo>
                  <a:pt x="921" y="653"/>
                </a:lnTo>
                <a:lnTo>
                  <a:pt x="961" y="719"/>
                </a:lnTo>
                <a:lnTo>
                  <a:pt x="958" y="738"/>
                </a:lnTo>
                <a:lnTo>
                  <a:pt x="961" y="745"/>
                </a:lnTo>
                <a:lnTo>
                  <a:pt x="970" y="773"/>
                </a:lnTo>
                <a:lnTo>
                  <a:pt x="994" y="776"/>
                </a:lnTo>
                <a:lnTo>
                  <a:pt x="1017" y="786"/>
                </a:lnTo>
                <a:lnTo>
                  <a:pt x="1025" y="786"/>
                </a:lnTo>
                <a:lnTo>
                  <a:pt x="1028" y="799"/>
                </a:lnTo>
                <a:lnTo>
                  <a:pt x="1003" y="847"/>
                </a:lnTo>
                <a:lnTo>
                  <a:pt x="990" y="844"/>
                </a:lnTo>
                <a:lnTo>
                  <a:pt x="997" y="861"/>
                </a:lnTo>
                <a:lnTo>
                  <a:pt x="983" y="891"/>
                </a:lnTo>
                <a:lnTo>
                  <a:pt x="978" y="889"/>
                </a:lnTo>
                <a:lnTo>
                  <a:pt x="975" y="891"/>
                </a:lnTo>
                <a:lnTo>
                  <a:pt x="972" y="895"/>
                </a:lnTo>
                <a:lnTo>
                  <a:pt x="982" y="899"/>
                </a:lnTo>
                <a:lnTo>
                  <a:pt x="987" y="921"/>
                </a:lnTo>
                <a:lnTo>
                  <a:pt x="981" y="943"/>
                </a:lnTo>
                <a:lnTo>
                  <a:pt x="977" y="939"/>
                </a:lnTo>
                <a:lnTo>
                  <a:pt x="964" y="948"/>
                </a:lnTo>
                <a:lnTo>
                  <a:pt x="967" y="955"/>
                </a:lnTo>
                <a:lnTo>
                  <a:pt x="982" y="953"/>
                </a:lnTo>
                <a:lnTo>
                  <a:pt x="969" y="997"/>
                </a:lnTo>
                <a:lnTo>
                  <a:pt x="964" y="1001"/>
                </a:lnTo>
                <a:lnTo>
                  <a:pt x="971" y="1024"/>
                </a:lnTo>
                <a:lnTo>
                  <a:pt x="974" y="1031"/>
                </a:lnTo>
                <a:lnTo>
                  <a:pt x="957" y="1072"/>
                </a:lnTo>
                <a:lnTo>
                  <a:pt x="945" y="1081"/>
                </a:lnTo>
                <a:lnTo>
                  <a:pt x="951" y="1081"/>
                </a:lnTo>
                <a:lnTo>
                  <a:pt x="950" y="1113"/>
                </a:lnTo>
                <a:lnTo>
                  <a:pt x="946" y="1118"/>
                </a:lnTo>
                <a:lnTo>
                  <a:pt x="957" y="1122"/>
                </a:lnTo>
                <a:lnTo>
                  <a:pt x="959" y="1203"/>
                </a:lnTo>
                <a:lnTo>
                  <a:pt x="901" y="1203"/>
                </a:lnTo>
                <a:lnTo>
                  <a:pt x="871" y="1193"/>
                </a:lnTo>
                <a:lnTo>
                  <a:pt x="863" y="1186"/>
                </a:lnTo>
                <a:lnTo>
                  <a:pt x="839" y="1214"/>
                </a:lnTo>
                <a:lnTo>
                  <a:pt x="854" y="1286"/>
                </a:lnTo>
                <a:lnTo>
                  <a:pt x="852" y="1329"/>
                </a:lnTo>
                <a:lnTo>
                  <a:pt x="825" y="1330"/>
                </a:lnTo>
                <a:lnTo>
                  <a:pt x="814" y="1295"/>
                </a:lnTo>
                <a:lnTo>
                  <a:pt x="812" y="1275"/>
                </a:lnTo>
                <a:lnTo>
                  <a:pt x="804" y="1275"/>
                </a:lnTo>
                <a:lnTo>
                  <a:pt x="779" y="1278"/>
                </a:lnTo>
                <a:lnTo>
                  <a:pt x="770" y="1279"/>
                </a:lnTo>
                <a:lnTo>
                  <a:pt x="762" y="1279"/>
                </a:lnTo>
                <a:lnTo>
                  <a:pt x="754" y="1281"/>
                </a:lnTo>
                <a:lnTo>
                  <a:pt x="737" y="1282"/>
                </a:lnTo>
                <a:lnTo>
                  <a:pt x="719" y="1284"/>
                </a:lnTo>
                <a:lnTo>
                  <a:pt x="715" y="1285"/>
                </a:lnTo>
                <a:lnTo>
                  <a:pt x="703" y="1285"/>
                </a:lnTo>
                <a:lnTo>
                  <a:pt x="678" y="1288"/>
                </a:lnTo>
                <a:lnTo>
                  <a:pt x="625" y="1294"/>
                </a:lnTo>
                <a:lnTo>
                  <a:pt x="612" y="1295"/>
                </a:lnTo>
                <a:lnTo>
                  <a:pt x="602" y="1295"/>
                </a:lnTo>
                <a:lnTo>
                  <a:pt x="589" y="1296"/>
                </a:lnTo>
                <a:lnTo>
                  <a:pt x="583" y="1298"/>
                </a:lnTo>
                <a:lnTo>
                  <a:pt x="580" y="1298"/>
                </a:lnTo>
                <a:lnTo>
                  <a:pt x="573" y="1298"/>
                </a:lnTo>
                <a:lnTo>
                  <a:pt x="551" y="1301"/>
                </a:lnTo>
                <a:lnTo>
                  <a:pt x="529" y="1302"/>
                </a:lnTo>
                <a:lnTo>
                  <a:pt x="522" y="1304"/>
                </a:lnTo>
                <a:lnTo>
                  <a:pt x="515" y="1304"/>
                </a:lnTo>
                <a:lnTo>
                  <a:pt x="501" y="1305"/>
                </a:lnTo>
                <a:lnTo>
                  <a:pt x="475" y="1308"/>
                </a:lnTo>
                <a:lnTo>
                  <a:pt x="461" y="1309"/>
                </a:lnTo>
                <a:lnTo>
                  <a:pt x="449" y="1311"/>
                </a:lnTo>
                <a:lnTo>
                  <a:pt x="446" y="1311"/>
                </a:lnTo>
                <a:lnTo>
                  <a:pt x="439" y="1311"/>
                </a:lnTo>
                <a:lnTo>
                  <a:pt x="433" y="1312"/>
                </a:lnTo>
                <a:lnTo>
                  <a:pt x="411" y="1313"/>
                </a:lnTo>
                <a:lnTo>
                  <a:pt x="398" y="1315"/>
                </a:lnTo>
                <a:lnTo>
                  <a:pt x="392" y="1316"/>
                </a:lnTo>
                <a:lnTo>
                  <a:pt x="387" y="1316"/>
                </a:lnTo>
                <a:lnTo>
                  <a:pt x="374" y="1318"/>
                </a:lnTo>
                <a:lnTo>
                  <a:pt x="373" y="1318"/>
                </a:lnTo>
                <a:lnTo>
                  <a:pt x="354" y="1321"/>
                </a:lnTo>
                <a:lnTo>
                  <a:pt x="319" y="1323"/>
                </a:lnTo>
                <a:lnTo>
                  <a:pt x="275" y="1328"/>
                </a:lnTo>
                <a:lnTo>
                  <a:pt x="272" y="1323"/>
                </a:lnTo>
                <a:lnTo>
                  <a:pt x="239" y="1255"/>
                </a:lnTo>
                <a:lnTo>
                  <a:pt x="238" y="1247"/>
                </a:lnTo>
                <a:lnTo>
                  <a:pt x="238" y="1244"/>
                </a:lnTo>
                <a:lnTo>
                  <a:pt x="238" y="1243"/>
                </a:lnTo>
                <a:lnTo>
                  <a:pt x="230" y="1226"/>
                </a:lnTo>
                <a:lnTo>
                  <a:pt x="223" y="1211"/>
                </a:lnTo>
                <a:lnTo>
                  <a:pt x="210" y="1176"/>
                </a:lnTo>
                <a:lnTo>
                  <a:pt x="212" y="1157"/>
                </a:lnTo>
                <a:lnTo>
                  <a:pt x="210" y="1139"/>
                </a:lnTo>
                <a:lnTo>
                  <a:pt x="212" y="1101"/>
                </a:lnTo>
                <a:lnTo>
                  <a:pt x="214" y="1095"/>
                </a:lnTo>
                <a:lnTo>
                  <a:pt x="206" y="1064"/>
                </a:lnTo>
                <a:lnTo>
                  <a:pt x="192" y="1045"/>
                </a:lnTo>
                <a:lnTo>
                  <a:pt x="190" y="1026"/>
                </a:lnTo>
                <a:lnTo>
                  <a:pt x="190" y="1024"/>
                </a:lnTo>
                <a:lnTo>
                  <a:pt x="190" y="1023"/>
                </a:lnTo>
                <a:lnTo>
                  <a:pt x="187" y="1020"/>
                </a:lnTo>
                <a:lnTo>
                  <a:pt x="186" y="993"/>
                </a:lnTo>
                <a:lnTo>
                  <a:pt x="187" y="986"/>
                </a:lnTo>
                <a:lnTo>
                  <a:pt x="195" y="956"/>
                </a:lnTo>
                <a:lnTo>
                  <a:pt x="195" y="953"/>
                </a:lnTo>
                <a:lnTo>
                  <a:pt x="195" y="933"/>
                </a:lnTo>
                <a:lnTo>
                  <a:pt x="192" y="915"/>
                </a:lnTo>
                <a:lnTo>
                  <a:pt x="203" y="896"/>
                </a:lnTo>
                <a:lnTo>
                  <a:pt x="216" y="879"/>
                </a:lnTo>
                <a:lnTo>
                  <a:pt x="219" y="874"/>
                </a:lnTo>
                <a:lnTo>
                  <a:pt x="198" y="855"/>
                </a:lnTo>
                <a:lnTo>
                  <a:pt x="202" y="838"/>
                </a:lnTo>
                <a:lnTo>
                  <a:pt x="194" y="803"/>
                </a:lnTo>
                <a:lnTo>
                  <a:pt x="192" y="800"/>
                </a:lnTo>
                <a:lnTo>
                  <a:pt x="173" y="773"/>
                </a:lnTo>
                <a:lnTo>
                  <a:pt x="170" y="766"/>
                </a:lnTo>
                <a:lnTo>
                  <a:pt x="160" y="735"/>
                </a:lnTo>
                <a:lnTo>
                  <a:pt x="158" y="733"/>
                </a:lnTo>
                <a:lnTo>
                  <a:pt x="159" y="725"/>
                </a:lnTo>
                <a:lnTo>
                  <a:pt x="146" y="699"/>
                </a:lnTo>
                <a:lnTo>
                  <a:pt x="139" y="674"/>
                </a:lnTo>
                <a:lnTo>
                  <a:pt x="136" y="664"/>
                </a:lnTo>
                <a:lnTo>
                  <a:pt x="128" y="630"/>
                </a:lnTo>
                <a:lnTo>
                  <a:pt x="127" y="624"/>
                </a:lnTo>
                <a:lnTo>
                  <a:pt x="122" y="599"/>
                </a:lnTo>
                <a:lnTo>
                  <a:pt x="110" y="552"/>
                </a:lnTo>
                <a:lnTo>
                  <a:pt x="107" y="536"/>
                </a:lnTo>
                <a:lnTo>
                  <a:pt x="103" y="521"/>
                </a:lnTo>
                <a:lnTo>
                  <a:pt x="102" y="516"/>
                </a:lnTo>
                <a:lnTo>
                  <a:pt x="93" y="479"/>
                </a:lnTo>
                <a:lnTo>
                  <a:pt x="92" y="471"/>
                </a:lnTo>
                <a:lnTo>
                  <a:pt x="78" y="416"/>
                </a:lnTo>
                <a:lnTo>
                  <a:pt x="78" y="411"/>
                </a:lnTo>
                <a:lnTo>
                  <a:pt x="75" y="399"/>
                </a:lnTo>
                <a:lnTo>
                  <a:pt x="70" y="382"/>
                </a:lnTo>
                <a:lnTo>
                  <a:pt x="68" y="370"/>
                </a:lnTo>
                <a:lnTo>
                  <a:pt x="66" y="362"/>
                </a:lnTo>
                <a:lnTo>
                  <a:pt x="62" y="348"/>
                </a:lnTo>
                <a:lnTo>
                  <a:pt x="58" y="323"/>
                </a:lnTo>
                <a:lnTo>
                  <a:pt x="53" y="305"/>
                </a:lnTo>
                <a:lnTo>
                  <a:pt x="48" y="287"/>
                </a:lnTo>
                <a:lnTo>
                  <a:pt x="40" y="253"/>
                </a:lnTo>
                <a:lnTo>
                  <a:pt x="36" y="236"/>
                </a:lnTo>
                <a:lnTo>
                  <a:pt x="32" y="219"/>
                </a:lnTo>
                <a:lnTo>
                  <a:pt x="27" y="200"/>
                </a:lnTo>
                <a:lnTo>
                  <a:pt x="24" y="189"/>
                </a:lnTo>
                <a:lnTo>
                  <a:pt x="15" y="152"/>
                </a:lnTo>
                <a:lnTo>
                  <a:pt x="11" y="131"/>
                </a:lnTo>
                <a:lnTo>
                  <a:pt x="8" y="121"/>
                </a:lnTo>
                <a:lnTo>
                  <a:pt x="7" y="116"/>
                </a:lnTo>
                <a:lnTo>
                  <a:pt x="0" y="84"/>
                </a:lnTo>
                <a:lnTo>
                  <a:pt x="21" y="81"/>
                </a:lnTo>
                <a:lnTo>
                  <a:pt x="26" y="81"/>
                </a:lnTo>
                <a:lnTo>
                  <a:pt x="45" y="78"/>
                </a:lnTo>
                <a:lnTo>
                  <a:pt x="46" y="78"/>
                </a:lnTo>
                <a:lnTo>
                  <a:pt x="56" y="75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119" y="64"/>
                </a:lnTo>
                <a:lnTo>
                  <a:pt x="120" y="64"/>
                </a:lnTo>
                <a:lnTo>
                  <a:pt x="132" y="62"/>
                </a:lnTo>
                <a:lnTo>
                  <a:pt x="147" y="60"/>
                </a:lnTo>
                <a:lnTo>
                  <a:pt x="152" y="6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89" name="Freeform 69"/>
          <p:cNvSpPr>
            <a:spLocks noChangeAspect="1"/>
          </p:cNvSpPr>
          <p:nvPr/>
        </p:nvSpPr>
        <p:spPr bwMode="auto">
          <a:xfrm>
            <a:off x="8878122" y="2925882"/>
            <a:ext cx="191153" cy="444035"/>
          </a:xfrm>
          <a:custGeom>
            <a:avLst/>
            <a:gdLst>
              <a:gd name="T0" fmla="*/ 2147483647 w 250"/>
              <a:gd name="T1" fmla="*/ 2147483647 h 719"/>
              <a:gd name="T2" fmla="*/ 2147483647 w 250"/>
              <a:gd name="T3" fmla="*/ 2147483647 h 719"/>
              <a:gd name="T4" fmla="*/ 2147483647 w 250"/>
              <a:gd name="T5" fmla="*/ 2147483647 h 719"/>
              <a:gd name="T6" fmla="*/ 2147483647 w 250"/>
              <a:gd name="T7" fmla="*/ 2147483647 h 719"/>
              <a:gd name="T8" fmla="*/ 2147483647 w 250"/>
              <a:gd name="T9" fmla="*/ 2147483647 h 719"/>
              <a:gd name="T10" fmla="*/ 2147483647 w 250"/>
              <a:gd name="T11" fmla="*/ 2147483647 h 719"/>
              <a:gd name="T12" fmla="*/ 2147483647 w 250"/>
              <a:gd name="T13" fmla="*/ 2147483647 h 719"/>
              <a:gd name="T14" fmla="*/ 2147483647 w 250"/>
              <a:gd name="T15" fmla="*/ 2147483647 h 719"/>
              <a:gd name="T16" fmla="*/ 2147483647 w 250"/>
              <a:gd name="T17" fmla="*/ 2147483647 h 719"/>
              <a:gd name="T18" fmla="*/ 2147483647 w 250"/>
              <a:gd name="T19" fmla="*/ 2147483647 h 719"/>
              <a:gd name="T20" fmla="*/ 2147483647 w 250"/>
              <a:gd name="T21" fmla="*/ 2147483647 h 719"/>
              <a:gd name="T22" fmla="*/ 2147483647 w 250"/>
              <a:gd name="T23" fmla="*/ 2147483647 h 719"/>
              <a:gd name="T24" fmla="*/ 2147483647 w 250"/>
              <a:gd name="T25" fmla="*/ 2147483647 h 719"/>
              <a:gd name="T26" fmla="*/ 2147483647 w 250"/>
              <a:gd name="T27" fmla="*/ 2147483647 h 719"/>
              <a:gd name="T28" fmla="*/ 2147483647 w 250"/>
              <a:gd name="T29" fmla="*/ 2147483647 h 719"/>
              <a:gd name="T30" fmla="*/ 2147483647 w 250"/>
              <a:gd name="T31" fmla="*/ 2147483647 h 719"/>
              <a:gd name="T32" fmla="*/ 2147483647 w 250"/>
              <a:gd name="T33" fmla="*/ 2147483647 h 719"/>
              <a:gd name="T34" fmla="*/ 2147483647 w 250"/>
              <a:gd name="T35" fmla="*/ 2147483647 h 719"/>
              <a:gd name="T36" fmla="*/ 2147483647 w 250"/>
              <a:gd name="T37" fmla="*/ 2147483647 h 719"/>
              <a:gd name="T38" fmla="*/ 2147483647 w 250"/>
              <a:gd name="T39" fmla="*/ 2147483647 h 719"/>
              <a:gd name="T40" fmla="*/ 2147483647 w 250"/>
              <a:gd name="T41" fmla="*/ 2147483647 h 719"/>
              <a:gd name="T42" fmla="*/ 2147483647 w 250"/>
              <a:gd name="T43" fmla="*/ 1654142764 h 719"/>
              <a:gd name="T44" fmla="*/ 2147483647 w 250"/>
              <a:gd name="T45" fmla="*/ 2147483647 h 719"/>
              <a:gd name="T46" fmla="*/ 2147483647 w 250"/>
              <a:gd name="T47" fmla="*/ 2147483647 h 719"/>
              <a:gd name="T48" fmla="*/ 2147483647 w 250"/>
              <a:gd name="T49" fmla="*/ 2147483647 h 719"/>
              <a:gd name="T50" fmla="*/ 1847371814 w 250"/>
              <a:gd name="T51" fmla="*/ 2147483647 h 719"/>
              <a:gd name="T52" fmla="*/ 1477691802 w 250"/>
              <a:gd name="T53" fmla="*/ 2147483647 h 719"/>
              <a:gd name="T54" fmla="*/ 2147483647 w 250"/>
              <a:gd name="T55" fmla="*/ 2147483647 h 719"/>
              <a:gd name="T56" fmla="*/ 2147483647 w 250"/>
              <a:gd name="T57" fmla="*/ 2147483647 h 719"/>
              <a:gd name="T58" fmla="*/ 2147483647 w 250"/>
              <a:gd name="T59" fmla="*/ 2147483647 h 719"/>
              <a:gd name="T60" fmla="*/ 2147483647 w 250"/>
              <a:gd name="T61" fmla="*/ 2147483647 h 719"/>
              <a:gd name="T62" fmla="*/ 2147483647 w 250"/>
              <a:gd name="T63" fmla="*/ 2147483647 h 719"/>
              <a:gd name="T64" fmla="*/ 2147483647 w 250"/>
              <a:gd name="T65" fmla="*/ 2147483647 h 719"/>
              <a:gd name="T66" fmla="*/ 2147483647 w 250"/>
              <a:gd name="T67" fmla="*/ 2147483647 h 719"/>
              <a:gd name="T68" fmla="*/ 2147483647 w 250"/>
              <a:gd name="T69" fmla="*/ 2147483647 h 719"/>
              <a:gd name="T70" fmla="*/ 2147483647 w 250"/>
              <a:gd name="T71" fmla="*/ 2147483647 h 719"/>
              <a:gd name="T72" fmla="*/ 2147483647 w 250"/>
              <a:gd name="T73" fmla="*/ 2147483647 h 719"/>
              <a:gd name="T74" fmla="*/ 2147483647 w 250"/>
              <a:gd name="T75" fmla="*/ 2147483647 h 719"/>
              <a:gd name="T76" fmla="*/ 2147483647 w 250"/>
              <a:gd name="T77" fmla="*/ 2147483647 h 719"/>
              <a:gd name="T78" fmla="*/ 2147483647 w 250"/>
              <a:gd name="T79" fmla="*/ 2147483647 h 719"/>
              <a:gd name="T80" fmla="*/ 0 w 250"/>
              <a:gd name="T81" fmla="*/ 2147483647 h 719"/>
              <a:gd name="T82" fmla="*/ 2147483647 w 250"/>
              <a:gd name="T83" fmla="*/ 2147483647 h 719"/>
              <a:gd name="T84" fmla="*/ 2147483647 w 250"/>
              <a:gd name="T85" fmla="*/ 2147483647 h 719"/>
              <a:gd name="T86" fmla="*/ 2147483647 w 250"/>
              <a:gd name="T87" fmla="*/ 2147483647 h 719"/>
              <a:gd name="T88" fmla="*/ 2147483647 w 250"/>
              <a:gd name="T89" fmla="*/ 2147483647 h 719"/>
              <a:gd name="T90" fmla="*/ 2147483647 w 250"/>
              <a:gd name="T91" fmla="*/ 2147483647 h 719"/>
              <a:gd name="T92" fmla="*/ 2147483647 w 250"/>
              <a:gd name="T93" fmla="*/ 2147483647 h 719"/>
              <a:gd name="T94" fmla="*/ 2147483647 w 250"/>
              <a:gd name="T95" fmla="*/ 2147483647 h 7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0" h="719">
                <a:moveTo>
                  <a:pt x="224" y="521"/>
                </a:moveTo>
                <a:lnTo>
                  <a:pt x="230" y="517"/>
                </a:lnTo>
                <a:lnTo>
                  <a:pt x="250" y="432"/>
                </a:lnTo>
                <a:lnTo>
                  <a:pt x="242" y="331"/>
                </a:lnTo>
                <a:lnTo>
                  <a:pt x="238" y="249"/>
                </a:lnTo>
                <a:lnTo>
                  <a:pt x="229" y="222"/>
                </a:lnTo>
                <a:lnTo>
                  <a:pt x="231" y="233"/>
                </a:lnTo>
                <a:lnTo>
                  <a:pt x="197" y="234"/>
                </a:lnTo>
                <a:lnTo>
                  <a:pt x="193" y="241"/>
                </a:lnTo>
                <a:lnTo>
                  <a:pt x="184" y="239"/>
                </a:lnTo>
                <a:lnTo>
                  <a:pt x="181" y="227"/>
                </a:lnTo>
                <a:lnTo>
                  <a:pt x="181" y="222"/>
                </a:lnTo>
                <a:lnTo>
                  <a:pt x="180" y="215"/>
                </a:lnTo>
                <a:lnTo>
                  <a:pt x="185" y="197"/>
                </a:lnTo>
                <a:lnTo>
                  <a:pt x="184" y="190"/>
                </a:lnTo>
                <a:lnTo>
                  <a:pt x="183" y="186"/>
                </a:lnTo>
                <a:lnTo>
                  <a:pt x="190" y="180"/>
                </a:lnTo>
                <a:lnTo>
                  <a:pt x="193" y="180"/>
                </a:lnTo>
                <a:lnTo>
                  <a:pt x="202" y="175"/>
                </a:lnTo>
                <a:lnTo>
                  <a:pt x="207" y="173"/>
                </a:lnTo>
                <a:lnTo>
                  <a:pt x="209" y="162"/>
                </a:lnTo>
                <a:lnTo>
                  <a:pt x="209" y="152"/>
                </a:lnTo>
                <a:lnTo>
                  <a:pt x="209" y="139"/>
                </a:lnTo>
                <a:lnTo>
                  <a:pt x="212" y="127"/>
                </a:lnTo>
                <a:lnTo>
                  <a:pt x="215" y="102"/>
                </a:lnTo>
                <a:lnTo>
                  <a:pt x="216" y="100"/>
                </a:lnTo>
                <a:lnTo>
                  <a:pt x="216" y="98"/>
                </a:lnTo>
                <a:lnTo>
                  <a:pt x="216" y="97"/>
                </a:lnTo>
                <a:lnTo>
                  <a:pt x="216" y="88"/>
                </a:lnTo>
                <a:lnTo>
                  <a:pt x="216" y="71"/>
                </a:lnTo>
                <a:lnTo>
                  <a:pt x="216" y="68"/>
                </a:lnTo>
                <a:lnTo>
                  <a:pt x="216" y="64"/>
                </a:lnTo>
                <a:lnTo>
                  <a:pt x="215" y="64"/>
                </a:lnTo>
                <a:lnTo>
                  <a:pt x="168" y="47"/>
                </a:lnTo>
                <a:lnTo>
                  <a:pt x="153" y="41"/>
                </a:lnTo>
                <a:lnTo>
                  <a:pt x="151" y="40"/>
                </a:lnTo>
                <a:lnTo>
                  <a:pt x="149" y="40"/>
                </a:lnTo>
                <a:lnTo>
                  <a:pt x="142" y="37"/>
                </a:lnTo>
                <a:lnTo>
                  <a:pt x="130" y="32"/>
                </a:lnTo>
                <a:lnTo>
                  <a:pt x="122" y="29"/>
                </a:lnTo>
                <a:lnTo>
                  <a:pt x="104" y="20"/>
                </a:lnTo>
                <a:lnTo>
                  <a:pt x="86" y="13"/>
                </a:lnTo>
                <a:lnTo>
                  <a:pt x="57" y="0"/>
                </a:lnTo>
                <a:lnTo>
                  <a:pt x="48" y="7"/>
                </a:lnTo>
                <a:lnTo>
                  <a:pt x="36" y="40"/>
                </a:lnTo>
                <a:lnTo>
                  <a:pt x="34" y="63"/>
                </a:lnTo>
                <a:lnTo>
                  <a:pt x="21" y="93"/>
                </a:lnTo>
                <a:lnTo>
                  <a:pt x="24" y="90"/>
                </a:lnTo>
                <a:lnTo>
                  <a:pt x="25" y="91"/>
                </a:lnTo>
                <a:lnTo>
                  <a:pt x="21" y="98"/>
                </a:lnTo>
                <a:lnTo>
                  <a:pt x="2" y="129"/>
                </a:lnTo>
                <a:lnTo>
                  <a:pt x="5" y="135"/>
                </a:lnTo>
                <a:lnTo>
                  <a:pt x="22" y="159"/>
                </a:lnTo>
                <a:lnTo>
                  <a:pt x="4" y="202"/>
                </a:lnTo>
                <a:lnTo>
                  <a:pt x="10" y="243"/>
                </a:lnTo>
                <a:lnTo>
                  <a:pt x="12" y="244"/>
                </a:lnTo>
                <a:lnTo>
                  <a:pt x="13" y="247"/>
                </a:lnTo>
                <a:lnTo>
                  <a:pt x="25" y="250"/>
                </a:lnTo>
                <a:lnTo>
                  <a:pt x="66" y="300"/>
                </a:lnTo>
                <a:lnTo>
                  <a:pt x="70" y="308"/>
                </a:lnTo>
                <a:lnTo>
                  <a:pt x="84" y="317"/>
                </a:lnTo>
                <a:lnTo>
                  <a:pt x="93" y="329"/>
                </a:lnTo>
                <a:lnTo>
                  <a:pt x="119" y="354"/>
                </a:lnTo>
                <a:lnTo>
                  <a:pt x="105" y="365"/>
                </a:lnTo>
                <a:lnTo>
                  <a:pt x="96" y="380"/>
                </a:lnTo>
                <a:lnTo>
                  <a:pt x="80" y="395"/>
                </a:lnTo>
                <a:lnTo>
                  <a:pt x="77" y="402"/>
                </a:lnTo>
                <a:lnTo>
                  <a:pt x="69" y="413"/>
                </a:lnTo>
                <a:lnTo>
                  <a:pt x="69" y="416"/>
                </a:lnTo>
                <a:lnTo>
                  <a:pt x="58" y="427"/>
                </a:lnTo>
                <a:lnTo>
                  <a:pt x="61" y="446"/>
                </a:lnTo>
                <a:lnTo>
                  <a:pt x="60" y="450"/>
                </a:lnTo>
                <a:lnTo>
                  <a:pt x="50" y="457"/>
                </a:lnTo>
                <a:lnTo>
                  <a:pt x="49" y="458"/>
                </a:lnTo>
                <a:lnTo>
                  <a:pt x="48" y="460"/>
                </a:lnTo>
                <a:lnTo>
                  <a:pt x="42" y="466"/>
                </a:lnTo>
                <a:lnTo>
                  <a:pt x="22" y="480"/>
                </a:lnTo>
                <a:lnTo>
                  <a:pt x="16" y="488"/>
                </a:lnTo>
                <a:lnTo>
                  <a:pt x="16" y="490"/>
                </a:lnTo>
                <a:lnTo>
                  <a:pt x="13" y="497"/>
                </a:lnTo>
                <a:lnTo>
                  <a:pt x="6" y="522"/>
                </a:lnTo>
                <a:lnTo>
                  <a:pt x="0" y="546"/>
                </a:lnTo>
                <a:lnTo>
                  <a:pt x="4" y="555"/>
                </a:lnTo>
                <a:lnTo>
                  <a:pt x="9" y="585"/>
                </a:lnTo>
                <a:lnTo>
                  <a:pt x="39" y="612"/>
                </a:lnTo>
                <a:lnTo>
                  <a:pt x="64" y="631"/>
                </a:lnTo>
                <a:lnTo>
                  <a:pt x="72" y="629"/>
                </a:lnTo>
                <a:lnTo>
                  <a:pt x="100" y="651"/>
                </a:lnTo>
                <a:lnTo>
                  <a:pt x="101" y="647"/>
                </a:lnTo>
                <a:lnTo>
                  <a:pt x="137" y="646"/>
                </a:lnTo>
                <a:lnTo>
                  <a:pt x="142" y="719"/>
                </a:lnTo>
                <a:lnTo>
                  <a:pt x="158" y="712"/>
                </a:lnTo>
                <a:lnTo>
                  <a:pt x="170" y="690"/>
                </a:lnTo>
                <a:lnTo>
                  <a:pt x="198" y="590"/>
                </a:lnTo>
                <a:lnTo>
                  <a:pt x="198" y="589"/>
                </a:lnTo>
                <a:lnTo>
                  <a:pt x="229" y="527"/>
                </a:lnTo>
                <a:lnTo>
                  <a:pt x="224" y="52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0" name="Freeform 70"/>
          <p:cNvSpPr>
            <a:spLocks noChangeAspect="1"/>
          </p:cNvSpPr>
          <p:nvPr/>
        </p:nvSpPr>
        <p:spPr bwMode="auto">
          <a:xfrm>
            <a:off x="8121964" y="2832317"/>
            <a:ext cx="850889" cy="551872"/>
          </a:xfrm>
          <a:custGeom>
            <a:avLst/>
            <a:gdLst>
              <a:gd name="T0" fmla="*/ 2147483647 w 1098"/>
              <a:gd name="T1" fmla="*/ 2147483647 h 891"/>
              <a:gd name="T2" fmla="*/ 2147483647 w 1098"/>
              <a:gd name="T3" fmla="*/ 2147483647 h 891"/>
              <a:gd name="T4" fmla="*/ 2147483647 w 1098"/>
              <a:gd name="T5" fmla="*/ 2147483647 h 891"/>
              <a:gd name="T6" fmla="*/ 2147483647 w 1098"/>
              <a:gd name="T7" fmla="*/ 2147483647 h 891"/>
              <a:gd name="T8" fmla="*/ 2147483647 w 1098"/>
              <a:gd name="T9" fmla="*/ 2147483647 h 891"/>
              <a:gd name="T10" fmla="*/ 2147483647 w 1098"/>
              <a:gd name="T11" fmla="*/ 2147483647 h 891"/>
              <a:gd name="T12" fmla="*/ 2147483647 w 1098"/>
              <a:gd name="T13" fmla="*/ 2147483647 h 891"/>
              <a:gd name="T14" fmla="*/ 2147483647 w 1098"/>
              <a:gd name="T15" fmla="*/ 2147483647 h 891"/>
              <a:gd name="T16" fmla="*/ 2147483647 w 1098"/>
              <a:gd name="T17" fmla="*/ 2147483647 h 891"/>
              <a:gd name="T18" fmla="*/ 2147483647 w 1098"/>
              <a:gd name="T19" fmla="*/ 2147483647 h 891"/>
              <a:gd name="T20" fmla="*/ 2147483647 w 1098"/>
              <a:gd name="T21" fmla="*/ 2147483647 h 891"/>
              <a:gd name="T22" fmla="*/ 2147483647 w 1098"/>
              <a:gd name="T23" fmla="*/ 2147483647 h 891"/>
              <a:gd name="T24" fmla="*/ 2147483647 w 1098"/>
              <a:gd name="T25" fmla="*/ 2147483647 h 891"/>
              <a:gd name="T26" fmla="*/ 2147483647 w 1098"/>
              <a:gd name="T27" fmla="*/ 2147483647 h 891"/>
              <a:gd name="T28" fmla="*/ 2147483647 w 1098"/>
              <a:gd name="T29" fmla="*/ 2147483647 h 891"/>
              <a:gd name="T30" fmla="*/ 2147483647 w 1098"/>
              <a:gd name="T31" fmla="*/ 2147483647 h 891"/>
              <a:gd name="T32" fmla="*/ 2147483647 w 1098"/>
              <a:gd name="T33" fmla="*/ 2147483647 h 891"/>
              <a:gd name="T34" fmla="*/ 2147483647 w 1098"/>
              <a:gd name="T35" fmla="*/ 2147483647 h 891"/>
              <a:gd name="T36" fmla="*/ 2147483647 w 1098"/>
              <a:gd name="T37" fmla="*/ 2147483647 h 891"/>
              <a:gd name="T38" fmla="*/ 2147483647 w 1098"/>
              <a:gd name="T39" fmla="*/ 2147483647 h 891"/>
              <a:gd name="T40" fmla="*/ 2147483647 w 1098"/>
              <a:gd name="T41" fmla="*/ 2147483647 h 891"/>
              <a:gd name="T42" fmla="*/ 2147483647 w 1098"/>
              <a:gd name="T43" fmla="*/ 2147483647 h 891"/>
              <a:gd name="T44" fmla="*/ 2147483647 w 1098"/>
              <a:gd name="T45" fmla="*/ 0 h 891"/>
              <a:gd name="T46" fmla="*/ 2147483647 w 1098"/>
              <a:gd name="T47" fmla="*/ 2147483647 h 891"/>
              <a:gd name="T48" fmla="*/ 2147483647 w 1098"/>
              <a:gd name="T49" fmla="*/ 2147483647 h 891"/>
              <a:gd name="T50" fmla="*/ 2147483647 w 1098"/>
              <a:gd name="T51" fmla="*/ 2147483647 h 891"/>
              <a:gd name="T52" fmla="*/ 2147483647 w 1098"/>
              <a:gd name="T53" fmla="*/ 2147483647 h 891"/>
              <a:gd name="T54" fmla="*/ 2147483647 w 1098"/>
              <a:gd name="T55" fmla="*/ 2147483647 h 891"/>
              <a:gd name="T56" fmla="*/ 2147483647 w 1098"/>
              <a:gd name="T57" fmla="*/ 2147483647 h 891"/>
              <a:gd name="T58" fmla="*/ 2147483647 w 1098"/>
              <a:gd name="T59" fmla="*/ 2147483647 h 891"/>
              <a:gd name="T60" fmla="*/ 2147483647 w 1098"/>
              <a:gd name="T61" fmla="*/ 2147483647 h 891"/>
              <a:gd name="T62" fmla="*/ 2147483647 w 1098"/>
              <a:gd name="T63" fmla="*/ 2147483647 h 891"/>
              <a:gd name="T64" fmla="*/ 2147483647 w 1098"/>
              <a:gd name="T65" fmla="*/ 2147483647 h 891"/>
              <a:gd name="T66" fmla="*/ 2147483647 w 1098"/>
              <a:gd name="T67" fmla="*/ 2147483647 h 891"/>
              <a:gd name="T68" fmla="*/ 2147483647 w 1098"/>
              <a:gd name="T69" fmla="*/ 2147483647 h 891"/>
              <a:gd name="T70" fmla="*/ 0 w 1098"/>
              <a:gd name="T71" fmla="*/ 2147483647 h 891"/>
              <a:gd name="T72" fmla="*/ 2147483647 w 1098"/>
              <a:gd name="T73" fmla="*/ 2147483647 h 891"/>
              <a:gd name="T74" fmla="*/ 2147483647 w 1098"/>
              <a:gd name="T75" fmla="*/ 2147483647 h 891"/>
              <a:gd name="T76" fmla="*/ 2147483647 w 1098"/>
              <a:gd name="T77" fmla="*/ 2147483647 h 891"/>
              <a:gd name="T78" fmla="*/ 2147483647 w 1098"/>
              <a:gd name="T79" fmla="*/ 2147483647 h 891"/>
              <a:gd name="T80" fmla="*/ 2147483647 w 1098"/>
              <a:gd name="T81" fmla="*/ 2147483647 h 891"/>
              <a:gd name="T82" fmla="*/ 2147483647 w 1098"/>
              <a:gd name="T83" fmla="*/ 2147483647 h 891"/>
              <a:gd name="T84" fmla="*/ 2147483647 w 1098"/>
              <a:gd name="T85" fmla="*/ 2147483647 h 891"/>
              <a:gd name="T86" fmla="*/ 2147483647 w 1098"/>
              <a:gd name="T87" fmla="*/ 2147483647 h 891"/>
              <a:gd name="T88" fmla="*/ 2147483647 w 1098"/>
              <a:gd name="T89" fmla="*/ 2147483647 h 891"/>
              <a:gd name="T90" fmla="*/ 2147483647 w 1098"/>
              <a:gd name="T91" fmla="*/ 2147483647 h 891"/>
              <a:gd name="T92" fmla="*/ 2147483647 w 1098"/>
              <a:gd name="T93" fmla="*/ 2147483647 h 891"/>
              <a:gd name="T94" fmla="*/ 2147483647 w 1098"/>
              <a:gd name="T95" fmla="*/ 2147483647 h 891"/>
              <a:gd name="T96" fmla="*/ 2147483647 w 1098"/>
              <a:gd name="T97" fmla="*/ 2147483647 h 891"/>
              <a:gd name="T98" fmla="*/ 2147483647 w 1098"/>
              <a:gd name="T99" fmla="*/ 2147483647 h 891"/>
              <a:gd name="T100" fmla="*/ 2147483647 w 1098"/>
              <a:gd name="T101" fmla="*/ 2147483647 h 891"/>
              <a:gd name="T102" fmla="*/ 2147483647 w 1098"/>
              <a:gd name="T103" fmla="*/ 2147483647 h 891"/>
              <a:gd name="T104" fmla="*/ 2147483647 w 1098"/>
              <a:gd name="T105" fmla="*/ 2147483647 h 891"/>
              <a:gd name="T106" fmla="*/ 2147483647 w 1098"/>
              <a:gd name="T107" fmla="*/ 2147483647 h 891"/>
              <a:gd name="T108" fmla="*/ 2147483647 w 1098"/>
              <a:gd name="T109" fmla="*/ 2147483647 h 891"/>
              <a:gd name="T110" fmla="*/ 2147483647 w 1098"/>
              <a:gd name="T111" fmla="*/ 2147483647 h 891"/>
              <a:gd name="T112" fmla="*/ 2147483647 w 1098"/>
              <a:gd name="T113" fmla="*/ 2147483647 h 891"/>
              <a:gd name="T114" fmla="*/ 2147483647 w 1098"/>
              <a:gd name="T115" fmla="*/ 2147483647 h 891"/>
              <a:gd name="T116" fmla="*/ 2147483647 w 1098"/>
              <a:gd name="T117" fmla="*/ 2147483647 h 8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98" h="891">
                <a:moveTo>
                  <a:pt x="719" y="742"/>
                </a:moveTo>
                <a:lnTo>
                  <a:pt x="732" y="738"/>
                </a:lnTo>
                <a:lnTo>
                  <a:pt x="737" y="736"/>
                </a:lnTo>
                <a:lnTo>
                  <a:pt x="756" y="732"/>
                </a:lnTo>
                <a:lnTo>
                  <a:pt x="767" y="729"/>
                </a:lnTo>
                <a:lnTo>
                  <a:pt x="788" y="722"/>
                </a:lnTo>
                <a:lnTo>
                  <a:pt x="795" y="721"/>
                </a:lnTo>
                <a:lnTo>
                  <a:pt x="804" y="719"/>
                </a:lnTo>
                <a:lnTo>
                  <a:pt x="807" y="718"/>
                </a:lnTo>
                <a:lnTo>
                  <a:pt x="853" y="705"/>
                </a:lnTo>
                <a:lnTo>
                  <a:pt x="855" y="705"/>
                </a:lnTo>
                <a:lnTo>
                  <a:pt x="872" y="701"/>
                </a:lnTo>
                <a:lnTo>
                  <a:pt x="899" y="692"/>
                </a:lnTo>
                <a:lnTo>
                  <a:pt x="917" y="688"/>
                </a:lnTo>
                <a:lnTo>
                  <a:pt x="932" y="684"/>
                </a:lnTo>
                <a:lnTo>
                  <a:pt x="936" y="682"/>
                </a:lnTo>
                <a:lnTo>
                  <a:pt x="937" y="674"/>
                </a:lnTo>
                <a:lnTo>
                  <a:pt x="961" y="640"/>
                </a:lnTo>
                <a:lnTo>
                  <a:pt x="964" y="640"/>
                </a:lnTo>
                <a:lnTo>
                  <a:pt x="978" y="637"/>
                </a:lnTo>
                <a:lnTo>
                  <a:pt x="995" y="641"/>
                </a:lnTo>
                <a:lnTo>
                  <a:pt x="1001" y="633"/>
                </a:lnTo>
                <a:lnTo>
                  <a:pt x="1021" y="619"/>
                </a:lnTo>
                <a:lnTo>
                  <a:pt x="1027" y="613"/>
                </a:lnTo>
                <a:lnTo>
                  <a:pt x="1028" y="611"/>
                </a:lnTo>
                <a:lnTo>
                  <a:pt x="1029" y="610"/>
                </a:lnTo>
                <a:lnTo>
                  <a:pt x="1039" y="603"/>
                </a:lnTo>
                <a:lnTo>
                  <a:pt x="1040" y="599"/>
                </a:lnTo>
                <a:lnTo>
                  <a:pt x="1037" y="580"/>
                </a:lnTo>
                <a:lnTo>
                  <a:pt x="1048" y="569"/>
                </a:lnTo>
                <a:lnTo>
                  <a:pt x="1048" y="566"/>
                </a:lnTo>
                <a:lnTo>
                  <a:pt x="1056" y="555"/>
                </a:lnTo>
                <a:lnTo>
                  <a:pt x="1059" y="548"/>
                </a:lnTo>
                <a:lnTo>
                  <a:pt x="1075" y="533"/>
                </a:lnTo>
                <a:lnTo>
                  <a:pt x="1084" y="518"/>
                </a:lnTo>
                <a:lnTo>
                  <a:pt x="1098" y="507"/>
                </a:lnTo>
                <a:lnTo>
                  <a:pt x="1072" y="482"/>
                </a:lnTo>
                <a:lnTo>
                  <a:pt x="1063" y="470"/>
                </a:lnTo>
                <a:lnTo>
                  <a:pt x="1049" y="461"/>
                </a:lnTo>
                <a:lnTo>
                  <a:pt x="1045" y="453"/>
                </a:lnTo>
                <a:lnTo>
                  <a:pt x="1004" y="403"/>
                </a:lnTo>
                <a:lnTo>
                  <a:pt x="992" y="400"/>
                </a:lnTo>
                <a:lnTo>
                  <a:pt x="991" y="397"/>
                </a:lnTo>
                <a:lnTo>
                  <a:pt x="989" y="396"/>
                </a:lnTo>
                <a:lnTo>
                  <a:pt x="983" y="355"/>
                </a:lnTo>
                <a:lnTo>
                  <a:pt x="1001" y="312"/>
                </a:lnTo>
                <a:lnTo>
                  <a:pt x="984" y="288"/>
                </a:lnTo>
                <a:lnTo>
                  <a:pt x="981" y="282"/>
                </a:lnTo>
                <a:lnTo>
                  <a:pt x="1000" y="251"/>
                </a:lnTo>
                <a:lnTo>
                  <a:pt x="1004" y="244"/>
                </a:lnTo>
                <a:lnTo>
                  <a:pt x="1003" y="243"/>
                </a:lnTo>
                <a:lnTo>
                  <a:pt x="1000" y="246"/>
                </a:lnTo>
                <a:lnTo>
                  <a:pt x="1013" y="216"/>
                </a:lnTo>
                <a:lnTo>
                  <a:pt x="1015" y="193"/>
                </a:lnTo>
                <a:lnTo>
                  <a:pt x="1027" y="160"/>
                </a:lnTo>
                <a:lnTo>
                  <a:pt x="1036" y="153"/>
                </a:lnTo>
                <a:lnTo>
                  <a:pt x="1034" y="149"/>
                </a:lnTo>
                <a:lnTo>
                  <a:pt x="1024" y="136"/>
                </a:lnTo>
                <a:lnTo>
                  <a:pt x="1023" y="138"/>
                </a:lnTo>
                <a:lnTo>
                  <a:pt x="1001" y="138"/>
                </a:lnTo>
                <a:lnTo>
                  <a:pt x="976" y="125"/>
                </a:lnTo>
                <a:lnTo>
                  <a:pt x="959" y="101"/>
                </a:lnTo>
                <a:lnTo>
                  <a:pt x="962" y="94"/>
                </a:lnTo>
                <a:lnTo>
                  <a:pt x="954" y="57"/>
                </a:lnTo>
                <a:lnTo>
                  <a:pt x="932" y="33"/>
                </a:lnTo>
                <a:lnTo>
                  <a:pt x="928" y="29"/>
                </a:lnTo>
                <a:lnTo>
                  <a:pt x="914" y="34"/>
                </a:lnTo>
                <a:lnTo>
                  <a:pt x="888" y="0"/>
                </a:lnTo>
                <a:lnTo>
                  <a:pt x="885" y="0"/>
                </a:lnTo>
                <a:lnTo>
                  <a:pt x="866" y="6"/>
                </a:lnTo>
                <a:lnTo>
                  <a:pt x="812" y="21"/>
                </a:lnTo>
                <a:lnTo>
                  <a:pt x="778" y="31"/>
                </a:lnTo>
                <a:lnTo>
                  <a:pt x="760" y="36"/>
                </a:lnTo>
                <a:lnTo>
                  <a:pt x="756" y="37"/>
                </a:lnTo>
                <a:lnTo>
                  <a:pt x="753" y="38"/>
                </a:lnTo>
                <a:lnTo>
                  <a:pt x="735" y="43"/>
                </a:lnTo>
                <a:lnTo>
                  <a:pt x="713" y="48"/>
                </a:lnTo>
                <a:lnTo>
                  <a:pt x="682" y="57"/>
                </a:lnTo>
                <a:lnTo>
                  <a:pt x="642" y="67"/>
                </a:lnTo>
                <a:lnTo>
                  <a:pt x="627" y="70"/>
                </a:lnTo>
                <a:lnTo>
                  <a:pt x="618" y="73"/>
                </a:lnTo>
                <a:lnTo>
                  <a:pt x="611" y="74"/>
                </a:lnTo>
                <a:lnTo>
                  <a:pt x="592" y="80"/>
                </a:lnTo>
                <a:lnTo>
                  <a:pt x="519" y="99"/>
                </a:lnTo>
                <a:lnTo>
                  <a:pt x="500" y="104"/>
                </a:lnTo>
                <a:lnTo>
                  <a:pt x="498" y="104"/>
                </a:lnTo>
                <a:lnTo>
                  <a:pt x="484" y="108"/>
                </a:lnTo>
                <a:lnTo>
                  <a:pt x="477" y="109"/>
                </a:lnTo>
                <a:lnTo>
                  <a:pt x="450" y="116"/>
                </a:lnTo>
                <a:lnTo>
                  <a:pt x="412" y="125"/>
                </a:lnTo>
                <a:lnTo>
                  <a:pt x="397" y="129"/>
                </a:lnTo>
                <a:lnTo>
                  <a:pt x="390" y="131"/>
                </a:lnTo>
                <a:lnTo>
                  <a:pt x="380" y="133"/>
                </a:lnTo>
                <a:lnTo>
                  <a:pt x="325" y="146"/>
                </a:lnTo>
                <a:lnTo>
                  <a:pt x="285" y="156"/>
                </a:lnTo>
                <a:lnTo>
                  <a:pt x="275" y="159"/>
                </a:lnTo>
                <a:lnTo>
                  <a:pt x="262" y="162"/>
                </a:lnTo>
                <a:lnTo>
                  <a:pt x="261" y="162"/>
                </a:lnTo>
                <a:lnTo>
                  <a:pt x="250" y="165"/>
                </a:lnTo>
                <a:lnTo>
                  <a:pt x="230" y="169"/>
                </a:lnTo>
                <a:lnTo>
                  <a:pt x="179" y="182"/>
                </a:lnTo>
                <a:lnTo>
                  <a:pt x="155" y="187"/>
                </a:lnTo>
                <a:lnTo>
                  <a:pt x="148" y="189"/>
                </a:lnTo>
                <a:lnTo>
                  <a:pt x="130" y="193"/>
                </a:lnTo>
                <a:lnTo>
                  <a:pt x="117" y="114"/>
                </a:lnTo>
                <a:lnTo>
                  <a:pt x="57" y="172"/>
                </a:lnTo>
                <a:lnTo>
                  <a:pt x="10" y="219"/>
                </a:lnTo>
                <a:lnTo>
                  <a:pt x="0" y="227"/>
                </a:lnTo>
                <a:lnTo>
                  <a:pt x="3" y="258"/>
                </a:lnTo>
                <a:lnTo>
                  <a:pt x="4" y="265"/>
                </a:lnTo>
                <a:lnTo>
                  <a:pt x="10" y="305"/>
                </a:lnTo>
                <a:lnTo>
                  <a:pt x="13" y="331"/>
                </a:lnTo>
                <a:lnTo>
                  <a:pt x="19" y="368"/>
                </a:lnTo>
                <a:lnTo>
                  <a:pt x="19" y="372"/>
                </a:lnTo>
                <a:lnTo>
                  <a:pt x="24" y="404"/>
                </a:lnTo>
                <a:lnTo>
                  <a:pt x="27" y="430"/>
                </a:lnTo>
                <a:lnTo>
                  <a:pt x="34" y="475"/>
                </a:lnTo>
                <a:lnTo>
                  <a:pt x="34" y="478"/>
                </a:lnTo>
                <a:lnTo>
                  <a:pt x="40" y="515"/>
                </a:lnTo>
                <a:lnTo>
                  <a:pt x="41" y="522"/>
                </a:lnTo>
                <a:lnTo>
                  <a:pt x="43" y="543"/>
                </a:lnTo>
                <a:lnTo>
                  <a:pt x="44" y="552"/>
                </a:lnTo>
                <a:lnTo>
                  <a:pt x="45" y="558"/>
                </a:lnTo>
                <a:lnTo>
                  <a:pt x="48" y="576"/>
                </a:lnTo>
                <a:lnTo>
                  <a:pt x="51" y="594"/>
                </a:lnTo>
                <a:lnTo>
                  <a:pt x="54" y="621"/>
                </a:lnTo>
                <a:lnTo>
                  <a:pt x="54" y="624"/>
                </a:lnTo>
                <a:lnTo>
                  <a:pt x="57" y="634"/>
                </a:lnTo>
                <a:lnTo>
                  <a:pt x="61" y="668"/>
                </a:lnTo>
                <a:lnTo>
                  <a:pt x="61" y="674"/>
                </a:lnTo>
                <a:lnTo>
                  <a:pt x="62" y="682"/>
                </a:lnTo>
                <a:lnTo>
                  <a:pt x="64" y="691"/>
                </a:lnTo>
                <a:lnTo>
                  <a:pt x="70" y="735"/>
                </a:lnTo>
                <a:lnTo>
                  <a:pt x="70" y="741"/>
                </a:lnTo>
                <a:lnTo>
                  <a:pt x="74" y="762"/>
                </a:lnTo>
                <a:lnTo>
                  <a:pt x="75" y="766"/>
                </a:lnTo>
                <a:lnTo>
                  <a:pt x="78" y="790"/>
                </a:lnTo>
                <a:lnTo>
                  <a:pt x="80" y="803"/>
                </a:lnTo>
                <a:lnTo>
                  <a:pt x="81" y="809"/>
                </a:lnTo>
                <a:lnTo>
                  <a:pt x="82" y="820"/>
                </a:lnTo>
                <a:lnTo>
                  <a:pt x="91" y="882"/>
                </a:lnTo>
                <a:lnTo>
                  <a:pt x="91" y="885"/>
                </a:lnTo>
                <a:lnTo>
                  <a:pt x="92" y="891"/>
                </a:lnTo>
                <a:lnTo>
                  <a:pt x="96" y="889"/>
                </a:lnTo>
                <a:lnTo>
                  <a:pt x="109" y="887"/>
                </a:lnTo>
                <a:lnTo>
                  <a:pt x="115" y="885"/>
                </a:lnTo>
                <a:lnTo>
                  <a:pt x="118" y="885"/>
                </a:lnTo>
                <a:lnTo>
                  <a:pt x="200" y="867"/>
                </a:lnTo>
                <a:lnTo>
                  <a:pt x="208" y="865"/>
                </a:lnTo>
                <a:lnTo>
                  <a:pt x="218" y="862"/>
                </a:lnTo>
                <a:lnTo>
                  <a:pt x="227" y="861"/>
                </a:lnTo>
                <a:lnTo>
                  <a:pt x="259" y="854"/>
                </a:lnTo>
                <a:lnTo>
                  <a:pt x="265" y="853"/>
                </a:lnTo>
                <a:lnTo>
                  <a:pt x="278" y="850"/>
                </a:lnTo>
                <a:lnTo>
                  <a:pt x="284" y="848"/>
                </a:lnTo>
                <a:lnTo>
                  <a:pt x="289" y="847"/>
                </a:lnTo>
                <a:lnTo>
                  <a:pt x="293" y="845"/>
                </a:lnTo>
                <a:lnTo>
                  <a:pt x="348" y="833"/>
                </a:lnTo>
                <a:lnTo>
                  <a:pt x="355" y="831"/>
                </a:lnTo>
                <a:lnTo>
                  <a:pt x="378" y="826"/>
                </a:lnTo>
                <a:lnTo>
                  <a:pt x="385" y="824"/>
                </a:lnTo>
                <a:lnTo>
                  <a:pt x="390" y="823"/>
                </a:lnTo>
                <a:lnTo>
                  <a:pt x="397" y="821"/>
                </a:lnTo>
                <a:lnTo>
                  <a:pt x="445" y="810"/>
                </a:lnTo>
                <a:lnTo>
                  <a:pt x="452" y="807"/>
                </a:lnTo>
                <a:lnTo>
                  <a:pt x="473" y="803"/>
                </a:lnTo>
                <a:lnTo>
                  <a:pt x="474" y="803"/>
                </a:lnTo>
                <a:lnTo>
                  <a:pt x="480" y="802"/>
                </a:lnTo>
                <a:lnTo>
                  <a:pt x="497" y="797"/>
                </a:lnTo>
                <a:lnTo>
                  <a:pt x="523" y="790"/>
                </a:lnTo>
                <a:lnTo>
                  <a:pt x="540" y="786"/>
                </a:lnTo>
                <a:lnTo>
                  <a:pt x="629" y="765"/>
                </a:lnTo>
                <a:lnTo>
                  <a:pt x="635" y="763"/>
                </a:lnTo>
                <a:lnTo>
                  <a:pt x="637" y="763"/>
                </a:lnTo>
                <a:lnTo>
                  <a:pt x="642" y="762"/>
                </a:lnTo>
                <a:lnTo>
                  <a:pt x="661" y="756"/>
                </a:lnTo>
                <a:lnTo>
                  <a:pt x="680" y="752"/>
                </a:lnTo>
                <a:lnTo>
                  <a:pt x="709" y="743"/>
                </a:lnTo>
                <a:lnTo>
                  <a:pt x="719" y="74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1" name="Freeform 71"/>
          <p:cNvSpPr>
            <a:spLocks noChangeAspect="1"/>
          </p:cNvSpPr>
          <p:nvPr/>
        </p:nvSpPr>
        <p:spPr bwMode="auto">
          <a:xfrm>
            <a:off x="5856873" y="1818966"/>
            <a:ext cx="960844" cy="1073612"/>
          </a:xfrm>
          <a:custGeom>
            <a:avLst/>
            <a:gdLst>
              <a:gd name="T0" fmla="*/ 2147483647 w 1245"/>
              <a:gd name="T1" fmla="*/ 2147483647 h 1732"/>
              <a:gd name="T2" fmla="*/ 2147483647 w 1245"/>
              <a:gd name="T3" fmla="*/ 2147483647 h 1732"/>
              <a:gd name="T4" fmla="*/ 2147483647 w 1245"/>
              <a:gd name="T5" fmla="*/ 2147483647 h 1732"/>
              <a:gd name="T6" fmla="*/ 2147483647 w 1245"/>
              <a:gd name="T7" fmla="*/ 2147483647 h 1732"/>
              <a:gd name="T8" fmla="*/ 2147483647 w 1245"/>
              <a:gd name="T9" fmla="*/ 2147483647 h 1732"/>
              <a:gd name="T10" fmla="*/ 2147483647 w 1245"/>
              <a:gd name="T11" fmla="*/ 2147483647 h 1732"/>
              <a:gd name="T12" fmla="*/ 2147483647 w 1245"/>
              <a:gd name="T13" fmla="*/ 2147483647 h 1732"/>
              <a:gd name="T14" fmla="*/ 2147483647 w 1245"/>
              <a:gd name="T15" fmla="*/ 2147483647 h 1732"/>
              <a:gd name="T16" fmla="*/ 2147483647 w 1245"/>
              <a:gd name="T17" fmla="*/ 2147483647 h 1732"/>
              <a:gd name="T18" fmla="*/ 0 w 1245"/>
              <a:gd name="T19" fmla="*/ 2147483647 h 1732"/>
              <a:gd name="T20" fmla="*/ 2147483647 w 1245"/>
              <a:gd name="T21" fmla="*/ 0 h 1732"/>
              <a:gd name="T22" fmla="*/ 2147483647 w 1245"/>
              <a:gd name="T23" fmla="*/ 2147483647 h 1732"/>
              <a:gd name="T24" fmla="*/ 2147483647 w 1245"/>
              <a:gd name="T25" fmla="*/ 2147483647 h 1732"/>
              <a:gd name="T26" fmla="*/ 2147483647 w 1245"/>
              <a:gd name="T27" fmla="*/ 2147483647 h 1732"/>
              <a:gd name="T28" fmla="*/ 2147483647 w 1245"/>
              <a:gd name="T29" fmla="*/ 2147483647 h 1732"/>
              <a:gd name="T30" fmla="*/ 2147483647 w 1245"/>
              <a:gd name="T31" fmla="*/ 2147483647 h 1732"/>
              <a:gd name="T32" fmla="*/ 2147483647 w 1245"/>
              <a:gd name="T33" fmla="*/ 2147483647 h 1732"/>
              <a:gd name="T34" fmla="*/ 2147483647 w 1245"/>
              <a:gd name="T35" fmla="*/ 2147483647 h 1732"/>
              <a:gd name="T36" fmla="*/ 2147483647 w 1245"/>
              <a:gd name="T37" fmla="*/ 2147483647 h 1732"/>
              <a:gd name="T38" fmla="*/ 2147483647 w 1245"/>
              <a:gd name="T39" fmla="*/ 2147483647 h 1732"/>
              <a:gd name="T40" fmla="*/ 2147483647 w 1245"/>
              <a:gd name="T41" fmla="*/ 2147483647 h 1732"/>
              <a:gd name="T42" fmla="*/ 2147483647 w 1245"/>
              <a:gd name="T43" fmla="*/ 2147483647 h 1732"/>
              <a:gd name="T44" fmla="*/ 2147483647 w 1245"/>
              <a:gd name="T45" fmla="*/ 2147483647 h 1732"/>
              <a:gd name="T46" fmla="*/ 2147483647 w 1245"/>
              <a:gd name="T47" fmla="*/ 2147483647 h 1732"/>
              <a:gd name="T48" fmla="*/ 2147483647 w 1245"/>
              <a:gd name="T49" fmla="*/ 2147483647 h 1732"/>
              <a:gd name="T50" fmla="*/ 2147483647 w 1245"/>
              <a:gd name="T51" fmla="*/ 2147483647 h 1732"/>
              <a:gd name="T52" fmla="*/ 2147483647 w 1245"/>
              <a:gd name="T53" fmla="*/ 2147483647 h 1732"/>
              <a:gd name="T54" fmla="*/ 2147483647 w 1245"/>
              <a:gd name="T55" fmla="*/ 2147483647 h 1732"/>
              <a:gd name="T56" fmla="*/ 2147483647 w 1245"/>
              <a:gd name="T57" fmla="*/ 2147483647 h 1732"/>
              <a:gd name="T58" fmla="*/ 2147483647 w 1245"/>
              <a:gd name="T59" fmla="*/ 2147483647 h 1732"/>
              <a:gd name="T60" fmla="*/ 2147483647 w 1245"/>
              <a:gd name="T61" fmla="*/ 2147483647 h 1732"/>
              <a:gd name="T62" fmla="*/ 2147483647 w 1245"/>
              <a:gd name="T63" fmla="*/ 2147483647 h 1732"/>
              <a:gd name="T64" fmla="*/ 2147483647 w 1245"/>
              <a:gd name="T65" fmla="*/ 2147483647 h 1732"/>
              <a:gd name="T66" fmla="*/ 2147483647 w 1245"/>
              <a:gd name="T67" fmla="*/ 2147483647 h 1732"/>
              <a:gd name="T68" fmla="*/ 2147483647 w 1245"/>
              <a:gd name="T69" fmla="*/ 2147483647 h 1732"/>
              <a:gd name="T70" fmla="*/ 2147483647 w 1245"/>
              <a:gd name="T71" fmla="*/ 2147483647 h 1732"/>
              <a:gd name="T72" fmla="*/ 2147483647 w 1245"/>
              <a:gd name="T73" fmla="*/ 2147483647 h 1732"/>
              <a:gd name="T74" fmla="*/ 2147483647 w 1245"/>
              <a:gd name="T75" fmla="*/ 2147483647 h 1732"/>
              <a:gd name="T76" fmla="*/ 2147483647 w 1245"/>
              <a:gd name="T77" fmla="*/ 2147483647 h 1732"/>
              <a:gd name="T78" fmla="*/ 2147483647 w 1245"/>
              <a:gd name="T79" fmla="*/ 2147483647 h 1732"/>
              <a:gd name="T80" fmla="*/ 2147483647 w 1245"/>
              <a:gd name="T81" fmla="*/ 2147483647 h 1732"/>
              <a:gd name="T82" fmla="*/ 2147483647 w 1245"/>
              <a:gd name="T83" fmla="*/ 2147483647 h 1732"/>
              <a:gd name="T84" fmla="*/ 2147483647 w 1245"/>
              <a:gd name="T85" fmla="*/ 2147483647 h 1732"/>
              <a:gd name="T86" fmla="*/ 2147483647 w 1245"/>
              <a:gd name="T87" fmla="*/ 2147483647 h 1732"/>
              <a:gd name="T88" fmla="*/ 2147483647 w 1245"/>
              <a:gd name="T89" fmla="*/ 2147483647 h 1732"/>
              <a:gd name="T90" fmla="*/ 2147483647 w 1245"/>
              <a:gd name="T91" fmla="*/ 2147483647 h 1732"/>
              <a:gd name="T92" fmla="*/ 2147483647 w 1245"/>
              <a:gd name="T93" fmla="*/ 2147483647 h 1732"/>
              <a:gd name="T94" fmla="*/ 2147483647 w 1245"/>
              <a:gd name="T95" fmla="*/ 2147483647 h 17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45" h="1732">
                <a:moveTo>
                  <a:pt x="138" y="1346"/>
                </a:moveTo>
                <a:lnTo>
                  <a:pt x="138" y="1295"/>
                </a:lnTo>
                <a:lnTo>
                  <a:pt x="137" y="1209"/>
                </a:lnTo>
                <a:lnTo>
                  <a:pt x="134" y="1191"/>
                </a:lnTo>
                <a:lnTo>
                  <a:pt x="128" y="1182"/>
                </a:lnTo>
                <a:lnTo>
                  <a:pt x="107" y="1169"/>
                </a:lnTo>
                <a:lnTo>
                  <a:pt x="72" y="1116"/>
                </a:lnTo>
                <a:lnTo>
                  <a:pt x="69" y="1105"/>
                </a:lnTo>
                <a:lnTo>
                  <a:pt x="102" y="1068"/>
                </a:lnTo>
                <a:lnTo>
                  <a:pt x="115" y="1013"/>
                </a:lnTo>
                <a:lnTo>
                  <a:pt x="113" y="994"/>
                </a:lnTo>
                <a:lnTo>
                  <a:pt x="113" y="987"/>
                </a:lnTo>
                <a:lnTo>
                  <a:pt x="104" y="892"/>
                </a:lnTo>
                <a:lnTo>
                  <a:pt x="85" y="848"/>
                </a:lnTo>
                <a:lnTo>
                  <a:pt x="78" y="811"/>
                </a:lnTo>
                <a:lnTo>
                  <a:pt x="77" y="810"/>
                </a:lnTo>
                <a:lnTo>
                  <a:pt x="74" y="810"/>
                </a:lnTo>
                <a:lnTo>
                  <a:pt x="78" y="738"/>
                </a:lnTo>
                <a:lnTo>
                  <a:pt x="70" y="701"/>
                </a:lnTo>
                <a:lnTo>
                  <a:pt x="66" y="657"/>
                </a:lnTo>
                <a:lnTo>
                  <a:pt x="67" y="647"/>
                </a:lnTo>
                <a:lnTo>
                  <a:pt x="67" y="631"/>
                </a:lnTo>
                <a:lnTo>
                  <a:pt x="65" y="606"/>
                </a:lnTo>
                <a:lnTo>
                  <a:pt x="67" y="603"/>
                </a:lnTo>
                <a:lnTo>
                  <a:pt x="63" y="594"/>
                </a:lnTo>
                <a:lnTo>
                  <a:pt x="65" y="592"/>
                </a:lnTo>
                <a:lnTo>
                  <a:pt x="64" y="555"/>
                </a:lnTo>
                <a:lnTo>
                  <a:pt x="63" y="555"/>
                </a:lnTo>
                <a:lnTo>
                  <a:pt x="59" y="521"/>
                </a:lnTo>
                <a:lnTo>
                  <a:pt x="57" y="505"/>
                </a:lnTo>
                <a:lnTo>
                  <a:pt x="35" y="445"/>
                </a:lnTo>
                <a:lnTo>
                  <a:pt x="18" y="362"/>
                </a:lnTo>
                <a:lnTo>
                  <a:pt x="14" y="359"/>
                </a:lnTo>
                <a:lnTo>
                  <a:pt x="15" y="353"/>
                </a:lnTo>
                <a:lnTo>
                  <a:pt x="18" y="349"/>
                </a:lnTo>
                <a:lnTo>
                  <a:pt x="16" y="287"/>
                </a:lnTo>
                <a:lnTo>
                  <a:pt x="11" y="251"/>
                </a:lnTo>
                <a:lnTo>
                  <a:pt x="6" y="159"/>
                </a:lnTo>
                <a:lnTo>
                  <a:pt x="8" y="155"/>
                </a:lnTo>
                <a:lnTo>
                  <a:pt x="0" y="119"/>
                </a:lnTo>
                <a:lnTo>
                  <a:pt x="130" y="116"/>
                </a:lnTo>
                <a:lnTo>
                  <a:pt x="303" y="114"/>
                </a:lnTo>
                <a:lnTo>
                  <a:pt x="330" y="112"/>
                </a:lnTo>
                <a:lnTo>
                  <a:pt x="328" y="0"/>
                </a:lnTo>
                <a:lnTo>
                  <a:pt x="359" y="3"/>
                </a:lnTo>
                <a:lnTo>
                  <a:pt x="382" y="17"/>
                </a:lnTo>
                <a:lnTo>
                  <a:pt x="405" y="170"/>
                </a:lnTo>
                <a:lnTo>
                  <a:pt x="423" y="190"/>
                </a:lnTo>
                <a:lnTo>
                  <a:pt x="448" y="194"/>
                </a:lnTo>
                <a:lnTo>
                  <a:pt x="473" y="193"/>
                </a:lnTo>
                <a:lnTo>
                  <a:pt x="478" y="206"/>
                </a:lnTo>
                <a:lnTo>
                  <a:pt x="543" y="210"/>
                </a:lnTo>
                <a:lnTo>
                  <a:pt x="552" y="243"/>
                </a:lnTo>
                <a:lnTo>
                  <a:pt x="591" y="237"/>
                </a:lnTo>
                <a:lnTo>
                  <a:pt x="605" y="226"/>
                </a:lnTo>
                <a:lnTo>
                  <a:pt x="604" y="219"/>
                </a:lnTo>
                <a:lnTo>
                  <a:pt x="645" y="200"/>
                </a:lnTo>
                <a:lnTo>
                  <a:pt x="664" y="204"/>
                </a:lnTo>
                <a:lnTo>
                  <a:pt x="685" y="202"/>
                </a:lnTo>
                <a:lnTo>
                  <a:pt x="722" y="226"/>
                </a:lnTo>
                <a:lnTo>
                  <a:pt x="737" y="224"/>
                </a:lnTo>
                <a:lnTo>
                  <a:pt x="741" y="254"/>
                </a:lnTo>
                <a:lnTo>
                  <a:pt x="760" y="253"/>
                </a:lnTo>
                <a:lnTo>
                  <a:pt x="783" y="314"/>
                </a:lnTo>
                <a:lnTo>
                  <a:pt x="800" y="305"/>
                </a:lnTo>
                <a:lnTo>
                  <a:pt x="796" y="278"/>
                </a:lnTo>
                <a:lnTo>
                  <a:pt x="829" y="271"/>
                </a:lnTo>
                <a:lnTo>
                  <a:pt x="842" y="281"/>
                </a:lnTo>
                <a:lnTo>
                  <a:pt x="846" y="302"/>
                </a:lnTo>
                <a:lnTo>
                  <a:pt x="877" y="314"/>
                </a:lnTo>
                <a:lnTo>
                  <a:pt x="926" y="349"/>
                </a:lnTo>
                <a:lnTo>
                  <a:pt x="962" y="343"/>
                </a:lnTo>
                <a:lnTo>
                  <a:pt x="1000" y="308"/>
                </a:lnTo>
                <a:lnTo>
                  <a:pt x="1029" y="288"/>
                </a:lnTo>
                <a:lnTo>
                  <a:pt x="1047" y="332"/>
                </a:lnTo>
                <a:lnTo>
                  <a:pt x="1066" y="323"/>
                </a:lnTo>
                <a:lnTo>
                  <a:pt x="1112" y="325"/>
                </a:lnTo>
                <a:lnTo>
                  <a:pt x="1143" y="318"/>
                </a:lnTo>
                <a:lnTo>
                  <a:pt x="1190" y="349"/>
                </a:lnTo>
                <a:lnTo>
                  <a:pt x="1209" y="336"/>
                </a:lnTo>
                <a:lnTo>
                  <a:pt x="1245" y="336"/>
                </a:lnTo>
                <a:lnTo>
                  <a:pt x="1173" y="397"/>
                </a:lnTo>
                <a:lnTo>
                  <a:pt x="1094" y="438"/>
                </a:lnTo>
                <a:lnTo>
                  <a:pt x="1055" y="470"/>
                </a:lnTo>
                <a:lnTo>
                  <a:pt x="1013" y="518"/>
                </a:lnTo>
                <a:lnTo>
                  <a:pt x="978" y="573"/>
                </a:lnTo>
                <a:lnTo>
                  <a:pt x="960" y="601"/>
                </a:lnTo>
                <a:lnTo>
                  <a:pt x="895" y="682"/>
                </a:lnTo>
                <a:lnTo>
                  <a:pt x="863" y="714"/>
                </a:lnTo>
                <a:lnTo>
                  <a:pt x="853" y="740"/>
                </a:lnTo>
                <a:lnTo>
                  <a:pt x="863" y="752"/>
                </a:lnTo>
                <a:lnTo>
                  <a:pt x="849" y="740"/>
                </a:lnTo>
                <a:lnTo>
                  <a:pt x="824" y="770"/>
                </a:lnTo>
                <a:lnTo>
                  <a:pt x="817" y="769"/>
                </a:lnTo>
                <a:lnTo>
                  <a:pt x="817" y="780"/>
                </a:lnTo>
                <a:lnTo>
                  <a:pt x="820" y="817"/>
                </a:lnTo>
                <a:lnTo>
                  <a:pt x="821" y="841"/>
                </a:lnTo>
                <a:lnTo>
                  <a:pt x="824" y="916"/>
                </a:lnTo>
                <a:lnTo>
                  <a:pt x="824" y="942"/>
                </a:lnTo>
                <a:lnTo>
                  <a:pt x="752" y="1016"/>
                </a:lnTo>
                <a:lnTo>
                  <a:pt x="738" y="1048"/>
                </a:lnTo>
                <a:lnTo>
                  <a:pt x="737" y="1048"/>
                </a:lnTo>
                <a:lnTo>
                  <a:pt x="732" y="1074"/>
                </a:lnTo>
                <a:lnTo>
                  <a:pt x="756" y="1099"/>
                </a:lnTo>
                <a:lnTo>
                  <a:pt x="764" y="1115"/>
                </a:lnTo>
                <a:lnTo>
                  <a:pt x="759" y="1176"/>
                </a:lnTo>
                <a:lnTo>
                  <a:pt x="758" y="1189"/>
                </a:lnTo>
                <a:lnTo>
                  <a:pt x="759" y="1199"/>
                </a:lnTo>
                <a:lnTo>
                  <a:pt x="758" y="1200"/>
                </a:lnTo>
                <a:lnTo>
                  <a:pt x="761" y="1226"/>
                </a:lnTo>
                <a:lnTo>
                  <a:pt x="759" y="1262"/>
                </a:lnTo>
                <a:lnTo>
                  <a:pt x="760" y="1304"/>
                </a:lnTo>
                <a:lnTo>
                  <a:pt x="757" y="1338"/>
                </a:lnTo>
                <a:lnTo>
                  <a:pt x="769" y="1346"/>
                </a:lnTo>
                <a:lnTo>
                  <a:pt x="775" y="1353"/>
                </a:lnTo>
                <a:lnTo>
                  <a:pt x="810" y="1387"/>
                </a:lnTo>
                <a:lnTo>
                  <a:pt x="841" y="1393"/>
                </a:lnTo>
                <a:lnTo>
                  <a:pt x="842" y="1394"/>
                </a:lnTo>
                <a:lnTo>
                  <a:pt x="845" y="1404"/>
                </a:lnTo>
                <a:lnTo>
                  <a:pt x="855" y="1417"/>
                </a:lnTo>
                <a:lnTo>
                  <a:pt x="860" y="1421"/>
                </a:lnTo>
                <a:lnTo>
                  <a:pt x="874" y="1426"/>
                </a:lnTo>
                <a:lnTo>
                  <a:pt x="882" y="1430"/>
                </a:lnTo>
                <a:lnTo>
                  <a:pt x="897" y="1438"/>
                </a:lnTo>
                <a:lnTo>
                  <a:pt x="918" y="1474"/>
                </a:lnTo>
                <a:lnTo>
                  <a:pt x="924" y="1489"/>
                </a:lnTo>
                <a:lnTo>
                  <a:pt x="950" y="1508"/>
                </a:lnTo>
                <a:lnTo>
                  <a:pt x="966" y="1528"/>
                </a:lnTo>
                <a:lnTo>
                  <a:pt x="977" y="1536"/>
                </a:lnTo>
                <a:lnTo>
                  <a:pt x="988" y="1538"/>
                </a:lnTo>
                <a:lnTo>
                  <a:pt x="999" y="1542"/>
                </a:lnTo>
                <a:lnTo>
                  <a:pt x="1001" y="1546"/>
                </a:lnTo>
                <a:lnTo>
                  <a:pt x="1010" y="1557"/>
                </a:lnTo>
                <a:lnTo>
                  <a:pt x="1025" y="1583"/>
                </a:lnTo>
                <a:lnTo>
                  <a:pt x="1028" y="1584"/>
                </a:lnTo>
                <a:lnTo>
                  <a:pt x="1034" y="1604"/>
                </a:lnTo>
                <a:lnTo>
                  <a:pt x="1034" y="1610"/>
                </a:lnTo>
                <a:lnTo>
                  <a:pt x="1033" y="1620"/>
                </a:lnTo>
                <a:lnTo>
                  <a:pt x="1033" y="1652"/>
                </a:lnTo>
                <a:lnTo>
                  <a:pt x="1040" y="1661"/>
                </a:lnTo>
                <a:lnTo>
                  <a:pt x="1045" y="1686"/>
                </a:lnTo>
                <a:lnTo>
                  <a:pt x="1039" y="1686"/>
                </a:lnTo>
                <a:lnTo>
                  <a:pt x="1026" y="1688"/>
                </a:lnTo>
                <a:lnTo>
                  <a:pt x="976" y="1691"/>
                </a:lnTo>
                <a:lnTo>
                  <a:pt x="974" y="1692"/>
                </a:lnTo>
                <a:lnTo>
                  <a:pt x="956" y="1694"/>
                </a:lnTo>
                <a:lnTo>
                  <a:pt x="896" y="1698"/>
                </a:lnTo>
                <a:lnTo>
                  <a:pt x="832" y="1702"/>
                </a:lnTo>
                <a:lnTo>
                  <a:pt x="815" y="1704"/>
                </a:lnTo>
                <a:lnTo>
                  <a:pt x="737" y="1708"/>
                </a:lnTo>
                <a:lnTo>
                  <a:pt x="734" y="1709"/>
                </a:lnTo>
                <a:lnTo>
                  <a:pt x="729" y="1709"/>
                </a:lnTo>
                <a:lnTo>
                  <a:pt x="673" y="1712"/>
                </a:lnTo>
                <a:lnTo>
                  <a:pt x="669" y="1712"/>
                </a:lnTo>
                <a:lnTo>
                  <a:pt x="653" y="1713"/>
                </a:lnTo>
                <a:lnTo>
                  <a:pt x="626" y="1715"/>
                </a:lnTo>
                <a:lnTo>
                  <a:pt x="591" y="1716"/>
                </a:lnTo>
                <a:lnTo>
                  <a:pt x="588" y="1716"/>
                </a:lnTo>
                <a:lnTo>
                  <a:pt x="570" y="1718"/>
                </a:lnTo>
                <a:lnTo>
                  <a:pt x="569" y="1718"/>
                </a:lnTo>
                <a:lnTo>
                  <a:pt x="566" y="1718"/>
                </a:lnTo>
                <a:lnTo>
                  <a:pt x="522" y="1719"/>
                </a:lnTo>
                <a:lnTo>
                  <a:pt x="501" y="1721"/>
                </a:lnTo>
                <a:lnTo>
                  <a:pt x="489" y="1721"/>
                </a:lnTo>
                <a:lnTo>
                  <a:pt x="453" y="1722"/>
                </a:lnTo>
                <a:lnTo>
                  <a:pt x="437" y="1723"/>
                </a:lnTo>
                <a:lnTo>
                  <a:pt x="418" y="1723"/>
                </a:lnTo>
                <a:lnTo>
                  <a:pt x="415" y="1723"/>
                </a:lnTo>
                <a:lnTo>
                  <a:pt x="408" y="1725"/>
                </a:lnTo>
                <a:lnTo>
                  <a:pt x="372" y="1726"/>
                </a:lnTo>
                <a:lnTo>
                  <a:pt x="350" y="1726"/>
                </a:lnTo>
                <a:lnTo>
                  <a:pt x="327" y="1728"/>
                </a:lnTo>
                <a:lnTo>
                  <a:pt x="316" y="1728"/>
                </a:lnTo>
                <a:lnTo>
                  <a:pt x="270" y="1729"/>
                </a:lnTo>
                <a:lnTo>
                  <a:pt x="264" y="1729"/>
                </a:lnTo>
                <a:lnTo>
                  <a:pt x="245" y="1729"/>
                </a:lnTo>
                <a:lnTo>
                  <a:pt x="232" y="1730"/>
                </a:lnTo>
                <a:lnTo>
                  <a:pt x="221" y="1730"/>
                </a:lnTo>
                <a:lnTo>
                  <a:pt x="211" y="1730"/>
                </a:lnTo>
                <a:lnTo>
                  <a:pt x="178" y="1732"/>
                </a:lnTo>
                <a:lnTo>
                  <a:pt x="157" y="1732"/>
                </a:lnTo>
                <a:lnTo>
                  <a:pt x="143" y="1732"/>
                </a:lnTo>
                <a:lnTo>
                  <a:pt x="143" y="1695"/>
                </a:lnTo>
                <a:lnTo>
                  <a:pt x="142" y="1658"/>
                </a:lnTo>
                <a:lnTo>
                  <a:pt x="142" y="1628"/>
                </a:lnTo>
                <a:lnTo>
                  <a:pt x="142" y="1584"/>
                </a:lnTo>
                <a:lnTo>
                  <a:pt x="141" y="1547"/>
                </a:lnTo>
                <a:lnTo>
                  <a:pt x="141" y="1526"/>
                </a:lnTo>
                <a:lnTo>
                  <a:pt x="139" y="1423"/>
                </a:lnTo>
                <a:lnTo>
                  <a:pt x="139" y="1399"/>
                </a:lnTo>
                <a:lnTo>
                  <a:pt x="139" y="1397"/>
                </a:lnTo>
                <a:lnTo>
                  <a:pt x="138" y="1346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2" name="Freeform 72"/>
          <p:cNvSpPr>
            <a:spLocks noChangeAspect="1"/>
          </p:cNvSpPr>
          <p:nvPr/>
        </p:nvSpPr>
        <p:spPr bwMode="auto">
          <a:xfrm>
            <a:off x="9052360" y="2713379"/>
            <a:ext cx="250361" cy="245806"/>
          </a:xfrm>
          <a:custGeom>
            <a:avLst/>
            <a:gdLst>
              <a:gd name="T0" fmla="*/ 2147483647 w 326"/>
              <a:gd name="T1" fmla="*/ 2147483647 h 400"/>
              <a:gd name="T2" fmla="*/ 2147483647 w 326"/>
              <a:gd name="T3" fmla="*/ 2147483647 h 400"/>
              <a:gd name="T4" fmla="*/ 2147483647 w 326"/>
              <a:gd name="T5" fmla="*/ 2147483647 h 400"/>
              <a:gd name="T6" fmla="*/ 2147483647 w 326"/>
              <a:gd name="T7" fmla="*/ 2147483647 h 400"/>
              <a:gd name="T8" fmla="*/ 2147483647 w 326"/>
              <a:gd name="T9" fmla="*/ 2147483647 h 400"/>
              <a:gd name="T10" fmla="*/ 2147483647 w 326"/>
              <a:gd name="T11" fmla="*/ 2147483647 h 400"/>
              <a:gd name="T12" fmla="*/ 2147483647 w 326"/>
              <a:gd name="T13" fmla="*/ 2147483647 h 400"/>
              <a:gd name="T14" fmla="*/ 2147483647 w 326"/>
              <a:gd name="T15" fmla="*/ 2147483647 h 400"/>
              <a:gd name="T16" fmla="*/ 2147483647 w 326"/>
              <a:gd name="T17" fmla="*/ 2147483647 h 400"/>
              <a:gd name="T18" fmla="*/ 2147483647 w 326"/>
              <a:gd name="T19" fmla="*/ 2147483647 h 400"/>
              <a:gd name="T20" fmla="*/ 2147483647 w 326"/>
              <a:gd name="T21" fmla="*/ 2147483647 h 400"/>
              <a:gd name="T22" fmla="*/ 2147483647 w 326"/>
              <a:gd name="T23" fmla="*/ 2147483647 h 400"/>
              <a:gd name="T24" fmla="*/ 2147483647 w 326"/>
              <a:gd name="T25" fmla="*/ 2147483647 h 400"/>
              <a:gd name="T26" fmla="*/ 2147483647 w 326"/>
              <a:gd name="T27" fmla="*/ 2147483647 h 400"/>
              <a:gd name="T28" fmla="*/ 2147483647 w 326"/>
              <a:gd name="T29" fmla="*/ 2147483647 h 400"/>
              <a:gd name="T30" fmla="*/ 2147483647 w 326"/>
              <a:gd name="T31" fmla="*/ 2147483647 h 400"/>
              <a:gd name="T32" fmla="*/ 2147483647 w 326"/>
              <a:gd name="T33" fmla="*/ 2147483647 h 400"/>
              <a:gd name="T34" fmla="*/ 2147483647 w 326"/>
              <a:gd name="T35" fmla="*/ 2147483647 h 400"/>
              <a:gd name="T36" fmla="*/ 2147483647 w 326"/>
              <a:gd name="T37" fmla="*/ 2147483647 h 400"/>
              <a:gd name="T38" fmla="*/ 2147483647 w 326"/>
              <a:gd name="T39" fmla="*/ 2147483647 h 400"/>
              <a:gd name="T40" fmla="*/ 2147483647 w 326"/>
              <a:gd name="T41" fmla="*/ 931288785 h 400"/>
              <a:gd name="T42" fmla="*/ 2147483647 w 326"/>
              <a:gd name="T43" fmla="*/ 0 h 400"/>
              <a:gd name="T44" fmla="*/ 2147483647 w 326"/>
              <a:gd name="T45" fmla="*/ 2147483647 h 400"/>
              <a:gd name="T46" fmla="*/ 2147483647 w 326"/>
              <a:gd name="T47" fmla="*/ 2147483647 h 400"/>
              <a:gd name="T48" fmla="*/ 2147483647 w 326"/>
              <a:gd name="T49" fmla="*/ 2147483647 h 400"/>
              <a:gd name="T50" fmla="*/ 2147483647 w 326"/>
              <a:gd name="T51" fmla="*/ 2147483647 h 400"/>
              <a:gd name="T52" fmla="*/ 2147483647 w 326"/>
              <a:gd name="T53" fmla="*/ 2147483647 h 400"/>
              <a:gd name="T54" fmla="*/ 2147483647 w 326"/>
              <a:gd name="T55" fmla="*/ 2147483647 h 400"/>
              <a:gd name="T56" fmla="*/ 2147483647 w 326"/>
              <a:gd name="T57" fmla="*/ 2147483647 h 400"/>
              <a:gd name="T58" fmla="*/ 2147483647 w 326"/>
              <a:gd name="T59" fmla="*/ 2147483647 h 400"/>
              <a:gd name="T60" fmla="*/ 2147483647 w 326"/>
              <a:gd name="T61" fmla="*/ 2147483647 h 400"/>
              <a:gd name="T62" fmla="*/ 2147483647 w 326"/>
              <a:gd name="T63" fmla="*/ 2147483647 h 400"/>
              <a:gd name="T64" fmla="*/ 2147483647 w 326"/>
              <a:gd name="T65" fmla="*/ 2147483647 h 400"/>
              <a:gd name="T66" fmla="*/ 2147483647 w 326"/>
              <a:gd name="T67" fmla="*/ 2147483647 h 400"/>
              <a:gd name="T68" fmla="*/ 2147483647 w 326"/>
              <a:gd name="T69" fmla="*/ 2147483647 h 400"/>
              <a:gd name="T70" fmla="*/ 2147483647 w 326"/>
              <a:gd name="T71" fmla="*/ 2147483647 h 400"/>
              <a:gd name="T72" fmla="*/ 0 w 326"/>
              <a:gd name="T73" fmla="*/ 2147483647 h 400"/>
              <a:gd name="T74" fmla="*/ 1122978119 w 326"/>
              <a:gd name="T75" fmla="*/ 2147483647 h 400"/>
              <a:gd name="T76" fmla="*/ 2147483647 w 326"/>
              <a:gd name="T77" fmla="*/ 2147483647 h 400"/>
              <a:gd name="T78" fmla="*/ 2147483647 w 326"/>
              <a:gd name="T79" fmla="*/ 2147483647 h 400"/>
              <a:gd name="T80" fmla="*/ 2147483647 w 326"/>
              <a:gd name="T81" fmla="*/ 2147483647 h 400"/>
              <a:gd name="T82" fmla="*/ 2147483647 w 326"/>
              <a:gd name="T83" fmla="*/ 2147483647 h 400"/>
              <a:gd name="T84" fmla="*/ 2147483647 w 326"/>
              <a:gd name="T85" fmla="*/ 2147483647 h 400"/>
              <a:gd name="T86" fmla="*/ 2147483647 w 326"/>
              <a:gd name="T87" fmla="*/ 2147483647 h 400"/>
              <a:gd name="T88" fmla="*/ 2147483647 w 326"/>
              <a:gd name="T89" fmla="*/ 2147483647 h 400"/>
              <a:gd name="T90" fmla="*/ 2147483647 w 326"/>
              <a:gd name="T91" fmla="*/ 2147483647 h 400"/>
              <a:gd name="T92" fmla="*/ 2147483647 w 326"/>
              <a:gd name="T93" fmla="*/ 2147483647 h 400"/>
              <a:gd name="T94" fmla="*/ 2147483647 w 326"/>
              <a:gd name="T95" fmla="*/ 2147483647 h 400"/>
              <a:gd name="T96" fmla="*/ 2147483647 w 326"/>
              <a:gd name="T97" fmla="*/ 2147483647 h 400"/>
              <a:gd name="T98" fmla="*/ 2147483647 w 326"/>
              <a:gd name="T99" fmla="*/ 2147483647 h 400"/>
              <a:gd name="T100" fmla="*/ 2147483647 w 326"/>
              <a:gd name="T101" fmla="*/ 2147483647 h 400"/>
              <a:gd name="T102" fmla="*/ 2147483647 w 326"/>
              <a:gd name="T103" fmla="*/ 2147483647 h 4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6" h="400">
                <a:moveTo>
                  <a:pt x="118" y="317"/>
                </a:moveTo>
                <a:lnTo>
                  <a:pt x="137" y="286"/>
                </a:lnTo>
                <a:lnTo>
                  <a:pt x="173" y="275"/>
                </a:lnTo>
                <a:lnTo>
                  <a:pt x="194" y="261"/>
                </a:lnTo>
                <a:lnTo>
                  <a:pt x="211" y="262"/>
                </a:lnTo>
                <a:lnTo>
                  <a:pt x="214" y="259"/>
                </a:lnTo>
                <a:lnTo>
                  <a:pt x="243" y="244"/>
                </a:lnTo>
                <a:lnTo>
                  <a:pt x="299" y="215"/>
                </a:lnTo>
                <a:lnTo>
                  <a:pt x="311" y="207"/>
                </a:lnTo>
                <a:lnTo>
                  <a:pt x="315" y="204"/>
                </a:lnTo>
                <a:lnTo>
                  <a:pt x="319" y="205"/>
                </a:lnTo>
                <a:lnTo>
                  <a:pt x="326" y="174"/>
                </a:lnTo>
                <a:lnTo>
                  <a:pt x="317" y="122"/>
                </a:lnTo>
                <a:lnTo>
                  <a:pt x="315" y="113"/>
                </a:lnTo>
                <a:lnTo>
                  <a:pt x="315" y="109"/>
                </a:lnTo>
                <a:lnTo>
                  <a:pt x="314" y="105"/>
                </a:lnTo>
                <a:lnTo>
                  <a:pt x="313" y="100"/>
                </a:lnTo>
                <a:lnTo>
                  <a:pt x="309" y="85"/>
                </a:lnTo>
                <a:lnTo>
                  <a:pt x="307" y="78"/>
                </a:lnTo>
                <a:lnTo>
                  <a:pt x="295" y="25"/>
                </a:lnTo>
                <a:lnTo>
                  <a:pt x="290" y="4"/>
                </a:lnTo>
                <a:lnTo>
                  <a:pt x="289" y="0"/>
                </a:lnTo>
                <a:lnTo>
                  <a:pt x="243" y="12"/>
                </a:lnTo>
                <a:lnTo>
                  <a:pt x="237" y="14"/>
                </a:lnTo>
                <a:lnTo>
                  <a:pt x="236" y="15"/>
                </a:lnTo>
                <a:lnTo>
                  <a:pt x="234" y="15"/>
                </a:lnTo>
                <a:lnTo>
                  <a:pt x="231" y="15"/>
                </a:lnTo>
                <a:lnTo>
                  <a:pt x="199" y="25"/>
                </a:lnTo>
                <a:lnTo>
                  <a:pt x="193" y="28"/>
                </a:lnTo>
                <a:lnTo>
                  <a:pt x="167" y="35"/>
                </a:lnTo>
                <a:lnTo>
                  <a:pt x="117" y="62"/>
                </a:lnTo>
                <a:lnTo>
                  <a:pt x="116" y="51"/>
                </a:lnTo>
                <a:lnTo>
                  <a:pt x="83" y="61"/>
                </a:lnTo>
                <a:lnTo>
                  <a:pt x="75" y="62"/>
                </a:lnTo>
                <a:lnTo>
                  <a:pt x="19" y="76"/>
                </a:lnTo>
                <a:lnTo>
                  <a:pt x="8" y="79"/>
                </a:lnTo>
                <a:lnTo>
                  <a:pt x="0" y="82"/>
                </a:lnTo>
                <a:lnTo>
                  <a:pt x="3" y="98"/>
                </a:lnTo>
                <a:lnTo>
                  <a:pt x="13" y="170"/>
                </a:lnTo>
                <a:lnTo>
                  <a:pt x="16" y="195"/>
                </a:lnTo>
                <a:lnTo>
                  <a:pt x="19" y="207"/>
                </a:lnTo>
                <a:lnTo>
                  <a:pt x="20" y="214"/>
                </a:lnTo>
                <a:lnTo>
                  <a:pt x="22" y="237"/>
                </a:lnTo>
                <a:lnTo>
                  <a:pt x="27" y="264"/>
                </a:lnTo>
                <a:lnTo>
                  <a:pt x="28" y="271"/>
                </a:lnTo>
                <a:lnTo>
                  <a:pt x="30" y="283"/>
                </a:lnTo>
                <a:lnTo>
                  <a:pt x="50" y="324"/>
                </a:lnTo>
                <a:lnTo>
                  <a:pt x="13" y="370"/>
                </a:lnTo>
                <a:lnTo>
                  <a:pt x="32" y="400"/>
                </a:lnTo>
                <a:lnTo>
                  <a:pt x="75" y="363"/>
                </a:lnTo>
                <a:lnTo>
                  <a:pt x="94" y="337"/>
                </a:lnTo>
                <a:lnTo>
                  <a:pt x="118" y="31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3" name="Freeform 73"/>
          <p:cNvSpPr>
            <a:spLocks noChangeAspect="1"/>
          </p:cNvSpPr>
          <p:nvPr/>
        </p:nvSpPr>
        <p:spPr bwMode="auto">
          <a:xfrm>
            <a:off x="9214756" y="1646110"/>
            <a:ext cx="536247" cy="842080"/>
          </a:xfrm>
          <a:custGeom>
            <a:avLst/>
            <a:gdLst>
              <a:gd name="T0" fmla="*/ 2147483647 w 696"/>
              <a:gd name="T1" fmla="*/ 2147483647 h 1359"/>
              <a:gd name="T2" fmla="*/ 2147483647 w 696"/>
              <a:gd name="T3" fmla="*/ 2147483647 h 1359"/>
              <a:gd name="T4" fmla="*/ 1133934038 w 696"/>
              <a:gd name="T5" fmla="*/ 2147483647 h 1359"/>
              <a:gd name="T6" fmla="*/ 1889890787 w 696"/>
              <a:gd name="T7" fmla="*/ 2147483647 h 1359"/>
              <a:gd name="T8" fmla="*/ 2147483647 w 696"/>
              <a:gd name="T9" fmla="*/ 2147483647 h 1359"/>
              <a:gd name="T10" fmla="*/ 2147483647 w 696"/>
              <a:gd name="T11" fmla="*/ 2147483647 h 1359"/>
              <a:gd name="T12" fmla="*/ 2147483647 w 696"/>
              <a:gd name="T13" fmla="*/ 2147483647 h 1359"/>
              <a:gd name="T14" fmla="*/ 2147483647 w 696"/>
              <a:gd name="T15" fmla="*/ 2147483647 h 1359"/>
              <a:gd name="T16" fmla="*/ 2147483647 w 696"/>
              <a:gd name="T17" fmla="*/ 2147483647 h 1359"/>
              <a:gd name="T18" fmla="*/ 2147483647 w 696"/>
              <a:gd name="T19" fmla="*/ 2147483647 h 1359"/>
              <a:gd name="T20" fmla="*/ 2147483647 w 696"/>
              <a:gd name="T21" fmla="*/ 2147483647 h 1359"/>
              <a:gd name="T22" fmla="*/ 2147483647 w 696"/>
              <a:gd name="T23" fmla="*/ 2147483647 h 1359"/>
              <a:gd name="T24" fmla="*/ 2147483647 w 696"/>
              <a:gd name="T25" fmla="*/ 2147483647 h 1359"/>
              <a:gd name="T26" fmla="*/ 2147483647 w 696"/>
              <a:gd name="T27" fmla="*/ 0 h 1359"/>
              <a:gd name="T28" fmla="*/ 2147483647 w 696"/>
              <a:gd name="T29" fmla="*/ 2147483647 h 1359"/>
              <a:gd name="T30" fmla="*/ 2147483647 w 696"/>
              <a:gd name="T31" fmla="*/ 2147483647 h 1359"/>
              <a:gd name="T32" fmla="*/ 2147483647 w 696"/>
              <a:gd name="T33" fmla="*/ 2147483647 h 1359"/>
              <a:gd name="T34" fmla="*/ 2147483647 w 696"/>
              <a:gd name="T35" fmla="*/ 2147483647 h 1359"/>
              <a:gd name="T36" fmla="*/ 2147483647 w 696"/>
              <a:gd name="T37" fmla="*/ 2147483647 h 1359"/>
              <a:gd name="T38" fmla="*/ 2147483647 w 696"/>
              <a:gd name="T39" fmla="*/ 2147483647 h 1359"/>
              <a:gd name="T40" fmla="*/ 2147483647 w 696"/>
              <a:gd name="T41" fmla="*/ 2147483647 h 1359"/>
              <a:gd name="T42" fmla="*/ 2147483647 w 696"/>
              <a:gd name="T43" fmla="*/ 2147483647 h 1359"/>
              <a:gd name="T44" fmla="*/ 2147483647 w 696"/>
              <a:gd name="T45" fmla="*/ 2147483647 h 1359"/>
              <a:gd name="T46" fmla="*/ 2147483647 w 696"/>
              <a:gd name="T47" fmla="*/ 2147483647 h 1359"/>
              <a:gd name="T48" fmla="*/ 2147483647 w 696"/>
              <a:gd name="T49" fmla="*/ 2147483647 h 1359"/>
              <a:gd name="T50" fmla="*/ 2147483647 w 696"/>
              <a:gd name="T51" fmla="*/ 2147483647 h 1359"/>
              <a:gd name="T52" fmla="*/ 2147483647 w 696"/>
              <a:gd name="T53" fmla="*/ 2147483647 h 1359"/>
              <a:gd name="T54" fmla="*/ 2147483647 w 696"/>
              <a:gd name="T55" fmla="*/ 2147483647 h 1359"/>
              <a:gd name="T56" fmla="*/ 2147483647 w 696"/>
              <a:gd name="T57" fmla="*/ 2147483647 h 1359"/>
              <a:gd name="T58" fmla="*/ 2147483647 w 696"/>
              <a:gd name="T59" fmla="*/ 2147483647 h 1359"/>
              <a:gd name="T60" fmla="*/ 2147483647 w 696"/>
              <a:gd name="T61" fmla="*/ 2147483647 h 1359"/>
              <a:gd name="T62" fmla="*/ 2147483647 w 696"/>
              <a:gd name="T63" fmla="*/ 2147483647 h 1359"/>
              <a:gd name="T64" fmla="*/ 2147483647 w 696"/>
              <a:gd name="T65" fmla="*/ 2147483647 h 1359"/>
              <a:gd name="T66" fmla="*/ 2147483647 w 696"/>
              <a:gd name="T67" fmla="*/ 2147483647 h 1359"/>
              <a:gd name="T68" fmla="*/ 2147483647 w 696"/>
              <a:gd name="T69" fmla="*/ 2147483647 h 1359"/>
              <a:gd name="T70" fmla="*/ 2147483647 w 696"/>
              <a:gd name="T71" fmla="*/ 2147483647 h 1359"/>
              <a:gd name="T72" fmla="*/ 2147483647 w 696"/>
              <a:gd name="T73" fmla="*/ 2147483647 h 1359"/>
              <a:gd name="T74" fmla="*/ 2147483647 w 696"/>
              <a:gd name="T75" fmla="*/ 2147483647 h 1359"/>
              <a:gd name="T76" fmla="*/ 2147483647 w 696"/>
              <a:gd name="T77" fmla="*/ 2147483647 h 1359"/>
              <a:gd name="T78" fmla="*/ 2147483647 w 696"/>
              <a:gd name="T79" fmla="*/ 2147483647 h 1359"/>
              <a:gd name="T80" fmla="*/ 2147483647 w 696"/>
              <a:gd name="T81" fmla="*/ 2147483647 h 1359"/>
              <a:gd name="T82" fmla="*/ 2147483647 w 696"/>
              <a:gd name="T83" fmla="*/ 2147483647 h 1359"/>
              <a:gd name="T84" fmla="*/ 2147483647 w 696"/>
              <a:gd name="T85" fmla="*/ 2147483647 h 1359"/>
              <a:gd name="T86" fmla="*/ 2147483647 w 696"/>
              <a:gd name="T87" fmla="*/ 2147483647 h 1359"/>
              <a:gd name="T88" fmla="*/ 2147483647 w 696"/>
              <a:gd name="T89" fmla="*/ 2147483647 h 1359"/>
              <a:gd name="T90" fmla="*/ 2147483647 w 696"/>
              <a:gd name="T91" fmla="*/ 2147483647 h 1359"/>
              <a:gd name="T92" fmla="*/ 2147483647 w 696"/>
              <a:gd name="T93" fmla="*/ 2147483647 h 1359"/>
              <a:gd name="T94" fmla="*/ 2147483647 w 696"/>
              <a:gd name="T95" fmla="*/ 2147483647 h 1359"/>
              <a:gd name="T96" fmla="*/ 2147483647 w 696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96" h="1359">
                <a:moveTo>
                  <a:pt x="105" y="1165"/>
                </a:moveTo>
                <a:lnTo>
                  <a:pt x="91" y="1105"/>
                </a:lnTo>
                <a:lnTo>
                  <a:pt x="73" y="1035"/>
                </a:lnTo>
                <a:lnTo>
                  <a:pt x="71" y="1026"/>
                </a:lnTo>
                <a:lnTo>
                  <a:pt x="37" y="894"/>
                </a:lnTo>
                <a:lnTo>
                  <a:pt x="3" y="767"/>
                </a:lnTo>
                <a:lnTo>
                  <a:pt x="0" y="753"/>
                </a:lnTo>
                <a:lnTo>
                  <a:pt x="5" y="723"/>
                </a:lnTo>
                <a:lnTo>
                  <a:pt x="37" y="746"/>
                </a:lnTo>
                <a:lnTo>
                  <a:pt x="37" y="733"/>
                </a:lnTo>
                <a:lnTo>
                  <a:pt x="41" y="687"/>
                </a:lnTo>
                <a:lnTo>
                  <a:pt x="63" y="687"/>
                </a:lnTo>
                <a:lnTo>
                  <a:pt x="50" y="626"/>
                </a:lnTo>
                <a:lnTo>
                  <a:pt x="58" y="606"/>
                </a:lnTo>
                <a:lnTo>
                  <a:pt x="80" y="573"/>
                </a:lnTo>
                <a:lnTo>
                  <a:pt x="91" y="511"/>
                </a:lnTo>
                <a:lnTo>
                  <a:pt x="77" y="498"/>
                </a:lnTo>
                <a:lnTo>
                  <a:pt x="77" y="461"/>
                </a:lnTo>
                <a:lnTo>
                  <a:pt x="69" y="424"/>
                </a:lnTo>
                <a:lnTo>
                  <a:pt x="90" y="366"/>
                </a:lnTo>
                <a:lnTo>
                  <a:pt x="84" y="321"/>
                </a:lnTo>
                <a:lnTo>
                  <a:pt x="81" y="284"/>
                </a:lnTo>
                <a:lnTo>
                  <a:pt x="153" y="26"/>
                </a:lnTo>
                <a:lnTo>
                  <a:pt x="188" y="63"/>
                </a:lnTo>
                <a:lnTo>
                  <a:pt x="203" y="78"/>
                </a:lnTo>
                <a:lnTo>
                  <a:pt x="264" y="50"/>
                </a:lnTo>
                <a:lnTo>
                  <a:pt x="297" y="4"/>
                </a:lnTo>
                <a:lnTo>
                  <a:pt x="311" y="0"/>
                </a:lnTo>
                <a:lnTo>
                  <a:pt x="371" y="27"/>
                </a:lnTo>
                <a:lnTo>
                  <a:pt x="386" y="47"/>
                </a:lnTo>
                <a:lnTo>
                  <a:pt x="402" y="51"/>
                </a:lnTo>
                <a:lnTo>
                  <a:pt x="498" y="443"/>
                </a:lnTo>
                <a:lnTo>
                  <a:pt x="551" y="451"/>
                </a:lnTo>
                <a:lnTo>
                  <a:pt x="560" y="443"/>
                </a:lnTo>
                <a:lnTo>
                  <a:pt x="583" y="543"/>
                </a:lnTo>
                <a:lnTo>
                  <a:pt x="609" y="569"/>
                </a:lnTo>
                <a:lnTo>
                  <a:pt x="615" y="566"/>
                </a:lnTo>
                <a:lnTo>
                  <a:pt x="615" y="550"/>
                </a:lnTo>
                <a:lnTo>
                  <a:pt x="647" y="556"/>
                </a:lnTo>
                <a:lnTo>
                  <a:pt x="681" y="604"/>
                </a:lnTo>
                <a:lnTo>
                  <a:pt x="696" y="633"/>
                </a:lnTo>
                <a:lnTo>
                  <a:pt x="664" y="706"/>
                </a:lnTo>
                <a:lnTo>
                  <a:pt x="659" y="706"/>
                </a:lnTo>
                <a:lnTo>
                  <a:pt x="660" y="712"/>
                </a:lnTo>
                <a:lnTo>
                  <a:pt x="653" y="709"/>
                </a:lnTo>
                <a:lnTo>
                  <a:pt x="641" y="715"/>
                </a:lnTo>
                <a:lnTo>
                  <a:pt x="644" y="722"/>
                </a:lnTo>
                <a:lnTo>
                  <a:pt x="626" y="742"/>
                </a:lnTo>
                <a:lnTo>
                  <a:pt x="628" y="759"/>
                </a:lnTo>
                <a:lnTo>
                  <a:pt x="617" y="780"/>
                </a:lnTo>
                <a:lnTo>
                  <a:pt x="612" y="767"/>
                </a:lnTo>
                <a:lnTo>
                  <a:pt x="581" y="776"/>
                </a:lnTo>
                <a:lnTo>
                  <a:pt x="576" y="806"/>
                </a:lnTo>
                <a:lnTo>
                  <a:pt x="565" y="811"/>
                </a:lnTo>
                <a:lnTo>
                  <a:pt x="554" y="820"/>
                </a:lnTo>
                <a:lnTo>
                  <a:pt x="556" y="840"/>
                </a:lnTo>
                <a:lnTo>
                  <a:pt x="527" y="878"/>
                </a:lnTo>
                <a:lnTo>
                  <a:pt x="501" y="882"/>
                </a:lnTo>
                <a:lnTo>
                  <a:pt x="473" y="843"/>
                </a:lnTo>
                <a:lnTo>
                  <a:pt x="480" y="868"/>
                </a:lnTo>
                <a:lnTo>
                  <a:pt x="461" y="939"/>
                </a:lnTo>
                <a:lnTo>
                  <a:pt x="428" y="891"/>
                </a:lnTo>
                <a:lnTo>
                  <a:pt x="421" y="836"/>
                </a:lnTo>
                <a:lnTo>
                  <a:pt x="419" y="834"/>
                </a:lnTo>
                <a:lnTo>
                  <a:pt x="411" y="860"/>
                </a:lnTo>
                <a:lnTo>
                  <a:pt x="401" y="881"/>
                </a:lnTo>
                <a:lnTo>
                  <a:pt x="399" y="921"/>
                </a:lnTo>
                <a:lnTo>
                  <a:pt x="399" y="960"/>
                </a:lnTo>
                <a:lnTo>
                  <a:pt x="411" y="993"/>
                </a:lnTo>
                <a:lnTo>
                  <a:pt x="376" y="1044"/>
                </a:lnTo>
                <a:lnTo>
                  <a:pt x="362" y="1041"/>
                </a:lnTo>
                <a:lnTo>
                  <a:pt x="348" y="1054"/>
                </a:lnTo>
                <a:lnTo>
                  <a:pt x="346" y="1068"/>
                </a:lnTo>
                <a:lnTo>
                  <a:pt x="329" y="1082"/>
                </a:lnTo>
                <a:lnTo>
                  <a:pt x="317" y="1084"/>
                </a:lnTo>
                <a:lnTo>
                  <a:pt x="313" y="1106"/>
                </a:lnTo>
                <a:lnTo>
                  <a:pt x="303" y="1126"/>
                </a:lnTo>
                <a:lnTo>
                  <a:pt x="290" y="1115"/>
                </a:lnTo>
                <a:lnTo>
                  <a:pt x="283" y="1111"/>
                </a:lnTo>
                <a:lnTo>
                  <a:pt x="274" y="1131"/>
                </a:lnTo>
                <a:lnTo>
                  <a:pt x="252" y="1145"/>
                </a:lnTo>
                <a:lnTo>
                  <a:pt x="245" y="1167"/>
                </a:lnTo>
                <a:lnTo>
                  <a:pt x="251" y="1184"/>
                </a:lnTo>
                <a:lnTo>
                  <a:pt x="248" y="1194"/>
                </a:lnTo>
                <a:lnTo>
                  <a:pt x="241" y="1192"/>
                </a:lnTo>
                <a:lnTo>
                  <a:pt x="227" y="1201"/>
                </a:lnTo>
                <a:lnTo>
                  <a:pt x="225" y="1214"/>
                </a:lnTo>
                <a:lnTo>
                  <a:pt x="228" y="1224"/>
                </a:lnTo>
                <a:lnTo>
                  <a:pt x="236" y="1223"/>
                </a:lnTo>
                <a:lnTo>
                  <a:pt x="205" y="1298"/>
                </a:lnTo>
                <a:lnTo>
                  <a:pt x="211" y="1321"/>
                </a:lnTo>
                <a:lnTo>
                  <a:pt x="199" y="1359"/>
                </a:lnTo>
                <a:lnTo>
                  <a:pt x="191" y="1355"/>
                </a:lnTo>
                <a:lnTo>
                  <a:pt x="176" y="1346"/>
                </a:lnTo>
                <a:lnTo>
                  <a:pt x="164" y="1311"/>
                </a:lnTo>
                <a:lnTo>
                  <a:pt x="138" y="1292"/>
                </a:lnTo>
                <a:lnTo>
                  <a:pt x="125" y="1235"/>
                </a:lnTo>
                <a:lnTo>
                  <a:pt x="108" y="1176"/>
                </a:lnTo>
                <a:lnTo>
                  <a:pt x="105" y="1165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4" name="Freeform 74"/>
          <p:cNvSpPr>
            <a:spLocks noChangeAspect="1"/>
          </p:cNvSpPr>
          <p:nvPr/>
        </p:nvSpPr>
        <p:spPr bwMode="auto">
          <a:xfrm>
            <a:off x="9048976" y="2526251"/>
            <a:ext cx="490572" cy="263249"/>
          </a:xfrm>
          <a:custGeom>
            <a:avLst/>
            <a:gdLst>
              <a:gd name="T0" fmla="*/ 2147483647 w 633"/>
              <a:gd name="T1" fmla="*/ 2147483647 h 426"/>
              <a:gd name="T2" fmla="*/ 2147483647 w 633"/>
              <a:gd name="T3" fmla="*/ 2147483647 h 426"/>
              <a:gd name="T4" fmla="*/ 2147483647 w 633"/>
              <a:gd name="T5" fmla="*/ 2147483647 h 426"/>
              <a:gd name="T6" fmla="*/ 2147483647 w 633"/>
              <a:gd name="T7" fmla="*/ 2147483647 h 426"/>
              <a:gd name="T8" fmla="*/ 2147483647 w 633"/>
              <a:gd name="T9" fmla="*/ 2147483647 h 426"/>
              <a:gd name="T10" fmla="*/ 2147483647 w 633"/>
              <a:gd name="T11" fmla="*/ 2147483647 h 426"/>
              <a:gd name="T12" fmla="*/ 2147483647 w 633"/>
              <a:gd name="T13" fmla="*/ 2147483647 h 426"/>
              <a:gd name="T14" fmla="*/ 2147483647 w 633"/>
              <a:gd name="T15" fmla="*/ 2147483647 h 426"/>
              <a:gd name="T16" fmla="*/ 2147483647 w 633"/>
              <a:gd name="T17" fmla="*/ 2147483647 h 426"/>
              <a:gd name="T18" fmla="*/ 2147483647 w 633"/>
              <a:gd name="T19" fmla="*/ 2147483647 h 426"/>
              <a:gd name="T20" fmla="*/ 2147483647 w 633"/>
              <a:gd name="T21" fmla="*/ 2147483647 h 426"/>
              <a:gd name="T22" fmla="*/ 2147483647 w 633"/>
              <a:gd name="T23" fmla="*/ 2147483647 h 426"/>
              <a:gd name="T24" fmla="*/ 2147483647 w 633"/>
              <a:gd name="T25" fmla="*/ 2147483647 h 426"/>
              <a:gd name="T26" fmla="*/ 2147483647 w 633"/>
              <a:gd name="T27" fmla="*/ 2147483647 h 426"/>
              <a:gd name="T28" fmla="*/ 2147483647 w 633"/>
              <a:gd name="T29" fmla="*/ 2147483647 h 426"/>
              <a:gd name="T30" fmla="*/ 2147483647 w 633"/>
              <a:gd name="T31" fmla="*/ 2147483647 h 426"/>
              <a:gd name="T32" fmla="*/ 2147483647 w 633"/>
              <a:gd name="T33" fmla="*/ 2147483647 h 426"/>
              <a:gd name="T34" fmla="*/ 2147483647 w 633"/>
              <a:gd name="T35" fmla="*/ 2147483647 h 426"/>
              <a:gd name="T36" fmla="*/ 2147483647 w 633"/>
              <a:gd name="T37" fmla="*/ 2147483647 h 426"/>
              <a:gd name="T38" fmla="*/ 1154172489 w 633"/>
              <a:gd name="T39" fmla="*/ 2147483647 h 426"/>
              <a:gd name="T40" fmla="*/ 0 w 633"/>
              <a:gd name="T41" fmla="*/ 2147483647 h 426"/>
              <a:gd name="T42" fmla="*/ 769624815 w 633"/>
              <a:gd name="T43" fmla="*/ 2147483647 h 426"/>
              <a:gd name="T44" fmla="*/ 1154172489 w 633"/>
              <a:gd name="T45" fmla="*/ 2147483647 h 426"/>
              <a:gd name="T46" fmla="*/ 2147483647 w 633"/>
              <a:gd name="T47" fmla="*/ 2147483647 h 426"/>
              <a:gd name="T48" fmla="*/ 2147483647 w 633"/>
              <a:gd name="T49" fmla="*/ 2147483647 h 426"/>
              <a:gd name="T50" fmla="*/ 2147483647 w 633"/>
              <a:gd name="T51" fmla="*/ 2147483647 h 426"/>
              <a:gd name="T52" fmla="*/ 2147483647 w 633"/>
              <a:gd name="T53" fmla="*/ 2147483647 h 426"/>
              <a:gd name="T54" fmla="*/ 2147483647 w 633"/>
              <a:gd name="T55" fmla="*/ 2147483647 h 426"/>
              <a:gd name="T56" fmla="*/ 2147483647 w 633"/>
              <a:gd name="T57" fmla="*/ 2147483647 h 426"/>
              <a:gd name="T58" fmla="*/ 2147483647 w 633"/>
              <a:gd name="T59" fmla="*/ 2147483647 h 426"/>
              <a:gd name="T60" fmla="*/ 2147483647 w 633"/>
              <a:gd name="T61" fmla="*/ 2147483647 h 426"/>
              <a:gd name="T62" fmla="*/ 2147483647 w 633"/>
              <a:gd name="T63" fmla="*/ 2147483647 h 426"/>
              <a:gd name="T64" fmla="*/ 2147483647 w 633"/>
              <a:gd name="T65" fmla="*/ 2147483647 h 426"/>
              <a:gd name="T66" fmla="*/ 2147483647 w 633"/>
              <a:gd name="T67" fmla="*/ 2147483647 h 426"/>
              <a:gd name="T68" fmla="*/ 2147483647 w 633"/>
              <a:gd name="T69" fmla="*/ 0 h 426"/>
              <a:gd name="T70" fmla="*/ 2147483647 w 633"/>
              <a:gd name="T71" fmla="*/ 2147483647 h 426"/>
              <a:gd name="T72" fmla="*/ 2147483647 w 633"/>
              <a:gd name="T73" fmla="*/ 2147483647 h 426"/>
              <a:gd name="T74" fmla="*/ 2147483647 w 633"/>
              <a:gd name="T75" fmla="*/ 2147483647 h 426"/>
              <a:gd name="T76" fmla="*/ 2147483647 w 633"/>
              <a:gd name="T77" fmla="*/ 2147483647 h 426"/>
              <a:gd name="T78" fmla="*/ 2147483647 w 633"/>
              <a:gd name="T79" fmla="*/ 2147483647 h 426"/>
              <a:gd name="T80" fmla="*/ 2147483647 w 633"/>
              <a:gd name="T81" fmla="*/ 2147483647 h 426"/>
              <a:gd name="T82" fmla="*/ 2147483647 w 633"/>
              <a:gd name="T83" fmla="*/ 2147483647 h 426"/>
              <a:gd name="T84" fmla="*/ 2147483647 w 633"/>
              <a:gd name="T85" fmla="*/ 2147483647 h 426"/>
              <a:gd name="T86" fmla="*/ 2147483647 w 633"/>
              <a:gd name="T87" fmla="*/ 2147483647 h 426"/>
              <a:gd name="T88" fmla="*/ 2147483647 w 633"/>
              <a:gd name="T89" fmla="*/ 2147483647 h 426"/>
              <a:gd name="T90" fmla="*/ 2147483647 w 633"/>
              <a:gd name="T91" fmla="*/ 2147483647 h 426"/>
              <a:gd name="T92" fmla="*/ 2147483647 w 633"/>
              <a:gd name="T93" fmla="*/ 2147483647 h 426"/>
              <a:gd name="T94" fmla="*/ 2147483647 w 633"/>
              <a:gd name="T95" fmla="*/ 2147483647 h 426"/>
              <a:gd name="T96" fmla="*/ 2147483647 w 633"/>
              <a:gd name="T97" fmla="*/ 2147483647 h 426"/>
              <a:gd name="T98" fmla="*/ 2147483647 w 633"/>
              <a:gd name="T99" fmla="*/ 2147483647 h 426"/>
              <a:gd name="T100" fmla="*/ 2147483647 w 633"/>
              <a:gd name="T101" fmla="*/ 2147483647 h 426"/>
              <a:gd name="T102" fmla="*/ 2147483647 w 633"/>
              <a:gd name="T103" fmla="*/ 2147483647 h 426"/>
              <a:gd name="T104" fmla="*/ 2147483647 w 633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3" h="426">
                <a:moveTo>
                  <a:pt x="506" y="331"/>
                </a:moveTo>
                <a:lnTo>
                  <a:pt x="494" y="344"/>
                </a:lnTo>
                <a:lnTo>
                  <a:pt x="483" y="361"/>
                </a:lnTo>
                <a:lnTo>
                  <a:pt x="483" y="362"/>
                </a:lnTo>
                <a:lnTo>
                  <a:pt x="473" y="362"/>
                </a:lnTo>
                <a:lnTo>
                  <a:pt x="470" y="393"/>
                </a:lnTo>
                <a:lnTo>
                  <a:pt x="458" y="412"/>
                </a:lnTo>
                <a:lnTo>
                  <a:pt x="442" y="412"/>
                </a:lnTo>
                <a:lnTo>
                  <a:pt x="434" y="385"/>
                </a:lnTo>
                <a:lnTo>
                  <a:pt x="430" y="366"/>
                </a:lnTo>
                <a:lnTo>
                  <a:pt x="416" y="362"/>
                </a:lnTo>
                <a:lnTo>
                  <a:pt x="406" y="349"/>
                </a:lnTo>
                <a:lnTo>
                  <a:pt x="402" y="347"/>
                </a:lnTo>
                <a:lnTo>
                  <a:pt x="391" y="344"/>
                </a:lnTo>
                <a:lnTo>
                  <a:pt x="380" y="310"/>
                </a:lnTo>
                <a:lnTo>
                  <a:pt x="374" y="312"/>
                </a:lnTo>
                <a:lnTo>
                  <a:pt x="368" y="287"/>
                </a:lnTo>
                <a:lnTo>
                  <a:pt x="366" y="277"/>
                </a:lnTo>
                <a:lnTo>
                  <a:pt x="355" y="281"/>
                </a:lnTo>
                <a:lnTo>
                  <a:pt x="346" y="284"/>
                </a:lnTo>
                <a:lnTo>
                  <a:pt x="339" y="287"/>
                </a:lnTo>
                <a:lnTo>
                  <a:pt x="302" y="301"/>
                </a:lnTo>
                <a:lnTo>
                  <a:pt x="295" y="304"/>
                </a:lnTo>
                <a:lnTo>
                  <a:pt x="294" y="300"/>
                </a:lnTo>
                <a:lnTo>
                  <a:pt x="248" y="312"/>
                </a:lnTo>
                <a:lnTo>
                  <a:pt x="242" y="314"/>
                </a:lnTo>
                <a:lnTo>
                  <a:pt x="241" y="315"/>
                </a:lnTo>
                <a:lnTo>
                  <a:pt x="239" y="315"/>
                </a:lnTo>
                <a:lnTo>
                  <a:pt x="236" y="315"/>
                </a:lnTo>
                <a:lnTo>
                  <a:pt x="204" y="325"/>
                </a:lnTo>
                <a:lnTo>
                  <a:pt x="198" y="328"/>
                </a:lnTo>
                <a:lnTo>
                  <a:pt x="172" y="335"/>
                </a:lnTo>
                <a:lnTo>
                  <a:pt x="122" y="362"/>
                </a:lnTo>
                <a:lnTo>
                  <a:pt x="121" y="351"/>
                </a:lnTo>
                <a:lnTo>
                  <a:pt x="88" y="361"/>
                </a:lnTo>
                <a:lnTo>
                  <a:pt x="80" y="362"/>
                </a:lnTo>
                <a:lnTo>
                  <a:pt x="24" y="376"/>
                </a:lnTo>
                <a:lnTo>
                  <a:pt x="13" y="379"/>
                </a:lnTo>
                <a:lnTo>
                  <a:pt x="5" y="382"/>
                </a:lnTo>
                <a:lnTo>
                  <a:pt x="3" y="383"/>
                </a:lnTo>
                <a:lnTo>
                  <a:pt x="0" y="373"/>
                </a:lnTo>
                <a:lnTo>
                  <a:pt x="0" y="361"/>
                </a:lnTo>
                <a:lnTo>
                  <a:pt x="1" y="243"/>
                </a:lnTo>
                <a:lnTo>
                  <a:pt x="2" y="208"/>
                </a:lnTo>
                <a:lnTo>
                  <a:pt x="2" y="190"/>
                </a:lnTo>
                <a:lnTo>
                  <a:pt x="3" y="171"/>
                </a:lnTo>
                <a:lnTo>
                  <a:pt x="35" y="161"/>
                </a:lnTo>
                <a:lnTo>
                  <a:pt x="41" y="159"/>
                </a:lnTo>
                <a:lnTo>
                  <a:pt x="44" y="159"/>
                </a:lnTo>
                <a:lnTo>
                  <a:pt x="45" y="158"/>
                </a:lnTo>
                <a:lnTo>
                  <a:pt x="48" y="158"/>
                </a:lnTo>
                <a:lnTo>
                  <a:pt x="59" y="155"/>
                </a:lnTo>
                <a:lnTo>
                  <a:pt x="90" y="147"/>
                </a:lnTo>
                <a:lnTo>
                  <a:pt x="132" y="135"/>
                </a:lnTo>
                <a:lnTo>
                  <a:pt x="140" y="132"/>
                </a:lnTo>
                <a:lnTo>
                  <a:pt x="155" y="128"/>
                </a:lnTo>
                <a:lnTo>
                  <a:pt x="159" y="128"/>
                </a:lnTo>
                <a:lnTo>
                  <a:pt x="170" y="125"/>
                </a:lnTo>
                <a:lnTo>
                  <a:pt x="207" y="114"/>
                </a:lnTo>
                <a:lnTo>
                  <a:pt x="224" y="110"/>
                </a:lnTo>
                <a:lnTo>
                  <a:pt x="230" y="108"/>
                </a:lnTo>
                <a:lnTo>
                  <a:pt x="235" y="107"/>
                </a:lnTo>
                <a:lnTo>
                  <a:pt x="338" y="77"/>
                </a:lnTo>
                <a:lnTo>
                  <a:pt x="340" y="67"/>
                </a:lnTo>
                <a:lnTo>
                  <a:pt x="342" y="64"/>
                </a:lnTo>
                <a:lnTo>
                  <a:pt x="343" y="63"/>
                </a:lnTo>
                <a:lnTo>
                  <a:pt x="343" y="61"/>
                </a:lnTo>
                <a:lnTo>
                  <a:pt x="370" y="33"/>
                </a:lnTo>
                <a:lnTo>
                  <a:pt x="372" y="16"/>
                </a:lnTo>
                <a:lnTo>
                  <a:pt x="407" y="0"/>
                </a:lnTo>
                <a:lnTo>
                  <a:pt x="431" y="50"/>
                </a:lnTo>
                <a:lnTo>
                  <a:pt x="452" y="43"/>
                </a:lnTo>
                <a:lnTo>
                  <a:pt x="456" y="64"/>
                </a:lnTo>
                <a:lnTo>
                  <a:pt x="435" y="86"/>
                </a:lnTo>
                <a:lnTo>
                  <a:pt x="416" y="137"/>
                </a:lnTo>
                <a:lnTo>
                  <a:pt x="411" y="131"/>
                </a:lnTo>
                <a:lnTo>
                  <a:pt x="412" y="151"/>
                </a:lnTo>
                <a:lnTo>
                  <a:pt x="425" y="166"/>
                </a:lnTo>
                <a:lnTo>
                  <a:pt x="444" y="175"/>
                </a:lnTo>
                <a:lnTo>
                  <a:pt x="452" y="173"/>
                </a:lnTo>
                <a:lnTo>
                  <a:pt x="499" y="236"/>
                </a:lnTo>
                <a:lnTo>
                  <a:pt x="482" y="244"/>
                </a:lnTo>
                <a:lnTo>
                  <a:pt x="498" y="256"/>
                </a:lnTo>
                <a:lnTo>
                  <a:pt x="505" y="251"/>
                </a:lnTo>
                <a:lnTo>
                  <a:pt x="522" y="288"/>
                </a:lnTo>
                <a:lnTo>
                  <a:pt x="531" y="297"/>
                </a:lnTo>
                <a:lnTo>
                  <a:pt x="577" y="297"/>
                </a:lnTo>
                <a:lnTo>
                  <a:pt x="608" y="267"/>
                </a:lnTo>
                <a:lnTo>
                  <a:pt x="607" y="239"/>
                </a:lnTo>
                <a:lnTo>
                  <a:pt x="596" y="240"/>
                </a:lnTo>
                <a:lnTo>
                  <a:pt x="575" y="189"/>
                </a:lnTo>
                <a:lnTo>
                  <a:pt x="600" y="206"/>
                </a:lnTo>
                <a:lnTo>
                  <a:pt x="633" y="290"/>
                </a:lnTo>
                <a:lnTo>
                  <a:pt x="631" y="332"/>
                </a:lnTo>
                <a:lnTo>
                  <a:pt x="627" y="301"/>
                </a:lnTo>
                <a:lnTo>
                  <a:pt x="622" y="297"/>
                </a:lnTo>
                <a:lnTo>
                  <a:pt x="562" y="335"/>
                </a:lnTo>
                <a:lnTo>
                  <a:pt x="545" y="361"/>
                </a:lnTo>
                <a:lnTo>
                  <a:pt x="524" y="371"/>
                </a:lnTo>
                <a:lnTo>
                  <a:pt x="519" y="381"/>
                </a:lnTo>
                <a:lnTo>
                  <a:pt x="476" y="426"/>
                </a:lnTo>
                <a:lnTo>
                  <a:pt x="480" y="416"/>
                </a:lnTo>
                <a:lnTo>
                  <a:pt x="513" y="379"/>
                </a:lnTo>
                <a:lnTo>
                  <a:pt x="516" y="348"/>
                </a:lnTo>
                <a:lnTo>
                  <a:pt x="508" y="332"/>
                </a:lnTo>
                <a:lnTo>
                  <a:pt x="506" y="33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5" name="Freeform 75"/>
          <p:cNvSpPr>
            <a:spLocks noChangeAspect="1"/>
          </p:cNvSpPr>
          <p:nvPr/>
        </p:nvSpPr>
        <p:spPr bwMode="auto">
          <a:xfrm>
            <a:off x="9510790" y="2759368"/>
            <a:ext cx="37216" cy="28546"/>
          </a:xfrm>
          <a:custGeom>
            <a:avLst/>
            <a:gdLst>
              <a:gd name="T0" fmla="*/ 0 w 49"/>
              <a:gd name="T1" fmla="*/ 2147483647 h 44"/>
              <a:gd name="T2" fmla="*/ 724436445 w 49"/>
              <a:gd name="T3" fmla="*/ 2147483647 h 44"/>
              <a:gd name="T4" fmla="*/ 2147483647 w 49"/>
              <a:gd name="T5" fmla="*/ 2147483647 h 44"/>
              <a:gd name="T6" fmla="*/ 2147483647 w 49"/>
              <a:gd name="T7" fmla="*/ 2147483647 h 44"/>
              <a:gd name="T8" fmla="*/ 2147483647 w 49"/>
              <a:gd name="T9" fmla="*/ 2147483647 h 44"/>
              <a:gd name="T10" fmla="*/ 2147483647 w 49"/>
              <a:gd name="T11" fmla="*/ 0 h 44"/>
              <a:gd name="T12" fmla="*/ 2147483647 w 49"/>
              <a:gd name="T13" fmla="*/ 2147483647 h 44"/>
              <a:gd name="T14" fmla="*/ 2147483647 w 49"/>
              <a:gd name="T15" fmla="*/ 2147483647 h 44"/>
              <a:gd name="T16" fmla="*/ 2147483647 w 49"/>
              <a:gd name="T17" fmla="*/ 2147483647 h 44"/>
              <a:gd name="T18" fmla="*/ 0 w 4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44">
                <a:moveTo>
                  <a:pt x="0" y="37"/>
                </a:moveTo>
                <a:lnTo>
                  <a:pt x="2" y="41"/>
                </a:lnTo>
                <a:lnTo>
                  <a:pt x="37" y="44"/>
                </a:lnTo>
                <a:lnTo>
                  <a:pt x="49" y="19"/>
                </a:lnTo>
                <a:lnTo>
                  <a:pt x="45" y="14"/>
                </a:lnTo>
                <a:lnTo>
                  <a:pt x="33" y="0"/>
                </a:lnTo>
                <a:lnTo>
                  <a:pt x="40" y="16"/>
                </a:lnTo>
                <a:lnTo>
                  <a:pt x="33" y="28"/>
                </a:lnTo>
                <a:lnTo>
                  <a:pt x="12" y="38"/>
                </a:lnTo>
                <a:lnTo>
                  <a:pt x="0" y="3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6" name="Freeform 76"/>
          <p:cNvSpPr>
            <a:spLocks noChangeAspect="1"/>
          </p:cNvSpPr>
          <p:nvPr/>
        </p:nvSpPr>
        <p:spPr bwMode="auto">
          <a:xfrm>
            <a:off x="4429141" y="4170764"/>
            <a:ext cx="2023187" cy="1982297"/>
          </a:xfrm>
          <a:custGeom>
            <a:avLst/>
            <a:gdLst>
              <a:gd name="T0" fmla="*/ 2147483647 w 2624"/>
              <a:gd name="T1" fmla="*/ 2147483647 h 3194"/>
              <a:gd name="T2" fmla="*/ 2147483647 w 2624"/>
              <a:gd name="T3" fmla="*/ 2147483647 h 3194"/>
              <a:gd name="T4" fmla="*/ 2147483647 w 2624"/>
              <a:gd name="T5" fmla="*/ 2147483647 h 3194"/>
              <a:gd name="T6" fmla="*/ 2147483647 w 2624"/>
              <a:gd name="T7" fmla="*/ 2147483647 h 3194"/>
              <a:gd name="T8" fmla="*/ 2147483647 w 2624"/>
              <a:gd name="T9" fmla="*/ 2147483647 h 3194"/>
              <a:gd name="T10" fmla="*/ 2147483647 w 2624"/>
              <a:gd name="T11" fmla="*/ 2147483647 h 3194"/>
              <a:gd name="T12" fmla="*/ 2147483647 w 2624"/>
              <a:gd name="T13" fmla="*/ 2147483647 h 3194"/>
              <a:gd name="T14" fmla="*/ 2147483647 w 2624"/>
              <a:gd name="T15" fmla="*/ 2147483647 h 3194"/>
              <a:gd name="T16" fmla="*/ 2147483647 w 2624"/>
              <a:gd name="T17" fmla="*/ 2147483647 h 3194"/>
              <a:gd name="T18" fmla="*/ 2147483647 w 2624"/>
              <a:gd name="T19" fmla="*/ 2147483647 h 3194"/>
              <a:gd name="T20" fmla="*/ 2147483647 w 2624"/>
              <a:gd name="T21" fmla="*/ 2147483647 h 3194"/>
              <a:gd name="T22" fmla="*/ 2147483647 w 2624"/>
              <a:gd name="T23" fmla="*/ 2147483647 h 3194"/>
              <a:gd name="T24" fmla="*/ 2147483647 w 2624"/>
              <a:gd name="T25" fmla="*/ 2147483647 h 3194"/>
              <a:gd name="T26" fmla="*/ 2147483647 w 2624"/>
              <a:gd name="T27" fmla="*/ 2147483647 h 3194"/>
              <a:gd name="T28" fmla="*/ 2147483647 w 2624"/>
              <a:gd name="T29" fmla="*/ 2147483647 h 3194"/>
              <a:gd name="T30" fmla="*/ 2147483647 w 2624"/>
              <a:gd name="T31" fmla="*/ 2147483647 h 3194"/>
              <a:gd name="T32" fmla="*/ 2147483647 w 2624"/>
              <a:gd name="T33" fmla="*/ 2147483647 h 3194"/>
              <a:gd name="T34" fmla="*/ 2147483647 w 2624"/>
              <a:gd name="T35" fmla="*/ 2147483647 h 3194"/>
              <a:gd name="T36" fmla="*/ 2147483647 w 2624"/>
              <a:gd name="T37" fmla="*/ 2147483647 h 3194"/>
              <a:gd name="T38" fmla="*/ 2147483647 w 2624"/>
              <a:gd name="T39" fmla="*/ 2147483647 h 3194"/>
              <a:gd name="T40" fmla="*/ 2147483647 w 2624"/>
              <a:gd name="T41" fmla="*/ 2147483647 h 3194"/>
              <a:gd name="T42" fmla="*/ 2147483647 w 2624"/>
              <a:gd name="T43" fmla="*/ 2147483647 h 3194"/>
              <a:gd name="T44" fmla="*/ 2147483647 w 2624"/>
              <a:gd name="T45" fmla="*/ 2147483647 h 3194"/>
              <a:gd name="T46" fmla="*/ 2147483647 w 2624"/>
              <a:gd name="T47" fmla="*/ 2147483647 h 3194"/>
              <a:gd name="T48" fmla="*/ 2147483647 w 2624"/>
              <a:gd name="T49" fmla="*/ 2147483647 h 3194"/>
              <a:gd name="T50" fmla="*/ 2147483647 w 2624"/>
              <a:gd name="T51" fmla="*/ 2147483647 h 3194"/>
              <a:gd name="T52" fmla="*/ 2147483647 w 2624"/>
              <a:gd name="T53" fmla="*/ 2147483647 h 3194"/>
              <a:gd name="T54" fmla="*/ 2147483647 w 2624"/>
              <a:gd name="T55" fmla="*/ 2147483647 h 3194"/>
              <a:gd name="T56" fmla="*/ 2147483647 w 2624"/>
              <a:gd name="T57" fmla="*/ 2147483647 h 3194"/>
              <a:gd name="T58" fmla="*/ 2147483647 w 2624"/>
              <a:gd name="T59" fmla="*/ 2147483647 h 3194"/>
              <a:gd name="T60" fmla="*/ 2147483647 w 2624"/>
              <a:gd name="T61" fmla="*/ 2147483647 h 3194"/>
              <a:gd name="T62" fmla="*/ 2147483647 w 2624"/>
              <a:gd name="T63" fmla="*/ 2147483647 h 3194"/>
              <a:gd name="T64" fmla="*/ 2147483647 w 2624"/>
              <a:gd name="T65" fmla="*/ 2147483647 h 3194"/>
              <a:gd name="T66" fmla="*/ 2147483647 w 2624"/>
              <a:gd name="T67" fmla="*/ 2147483647 h 3194"/>
              <a:gd name="T68" fmla="*/ 2147483647 w 2624"/>
              <a:gd name="T69" fmla="*/ 2147483647 h 3194"/>
              <a:gd name="T70" fmla="*/ 2147483647 w 2624"/>
              <a:gd name="T71" fmla="*/ 2147483647 h 3194"/>
              <a:gd name="T72" fmla="*/ 2147483647 w 2624"/>
              <a:gd name="T73" fmla="*/ 2147483647 h 3194"/>
              <a:gd name="T74" fmla="*/ 2147483647 w 2624"/>
              <a:gd name="T75" fmla="*/ 2147483647 h 3194"/>
              <a:gd name="T76" fmla="*/ 2147483647 w 2624"/>
              <a:gd name="T77" fmla="*/ 2147483647 h 3194"/>
              <a:gd name="T78" fmla="*/ 2147483647 w 2624"/>
              <a:gd name="T79" fmla="*/ 2147483647 h 3194"/>
              <a:gd name="T80" fmla="*/ 2147483647 w 2624"/>
              <a:gd name="T81" fmla="*/ 2147483647 h 3194"/>
              <a:gd name="T82" fmla="*/ 2147483647 w 2624"/>
              <a:gd name="T83" fmla="*/ 2147483647 h 3194"/>
              <a:gd name="T84" fmla="*/ 2147483647 w 2624"/>
              <a:gd name="T85" fmla="*/ 2147483647 h 3194"/>
              <a:gd name="T86" fmla="*/ 2147483647 w 2624"/>
              <a:gd name="T87" fmla="*/ 2147483647 h 3194"/>
              <a:gd name="T88" fmla="*/ 2147483647 w 2624"/>
              <a:gd name="T89" fmla="*/ 2147483647 h 3194"/>
              <a:gd name="T90" fmla="*/ 2147483647 w 2624"/>
              <a:gd name="T91" fmla="*/ 2147483647 h 3194"/>
              <a:gd name="T92" fmla="*/ 2147483647 w 2624"/>
              <a:gd name="T93" fmla="*/ 2147483647 h 3194"/>
              <a:gd name="T94" fmla="*/ 2147483647 w 2624"/>
              <a:gd name="T95" fmla="*/ 2147483647 h 3194"/>
              <a:gd name="T96" fmla="*/ 2147483647 w 2624"/>
              <a:gd name="T97" fmla="*/ 2147483647 h 3194"/>
              <a:gd name="T98" fmla="*/ 2147483647 w 2624"/>
              <a:gd name="T99" fmla="*/ 2147483647 h 3194"/>
              <a:gd name="T100" fmla="*/ 2147483647 w 2624"/>
              <a:gd name="T101" fmla="*/ 2147483647 h 3194"/>
              <a:gd name="T102" fmla="*/ 2147483647 w 2624"/>
              <a:gd name="T103" fmla="*/ 2147483647 h 3194"/>
              <a:gd name="T104" fmla="*/ 2147483647 w 2624"/>
              <a:gd name="T105" fmla="*/ 2147483647 h 3194"/>
              <a:gd name="T106" fmla="*/ 2147483647 w 2624"/>
              <a:gd name="T107" fmla="*/ 2147483647 h 3194"/>
              <a:gd name="T108" fmla="*/ 2147483647 w 2624"/>
              <a:gd name="T109" fmla="*/ 2147483647 h 3194"/>
              <a:gd name="T110" fmla="*/ 2147483647 w 2624"/>
              <a:gd name="T111" fmla="*/ 2147483647 h 3194"/>
              <a:gd name="T112" fmla="*/ 2147483647 w 2624"/>
              <a:gd name="T113" fmla="*/ 2147483647 h 31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624" h="3194">
                <a:moveTo>
                  <a:pt x="1354" y="2641"/>
                </a:moveTo>
                <a:lnTo>
                  <a:pt x="1333" y="2604"/>
                </a:lnTo>
                <a:lnTo>
                  <a:pt x="1307" y="2558"/>
                </a:lnTo>
                <a:lnTo>
                  <a:pt x="1264" y="2499"/>
                </a:lnTo>
                <a:lnTo>
                  <a:pt x="1253" y="2485"/>
                </a:lnTo>
                <a:lnTo>
                  <a:pt x="1235" y="2415"/>
                </a:lnTo>
                <a:lnTo>
                  <a:pt x="1241" y="2409"/>
                </a:lnTo>
                <a:lnTo>
                  <a:pt x="1186" y="2292"/>
                </a:lnTo>
                <a:lnTo>
                  <a:pt x="1175" y="2233"/>
                </a:lnTo>
                <a:lnTo>
                  <a:pt x="1154" y="2208"/>
                </a:lnTo>
                <a:lnTo>
                  <a:pt x="1149" y="2187"/>
                </a:lnTo>
                <a:lnTo>
                  <a:pt x="1105" y="2146"/>
                </a:lnTo>
                <a:lnTo>
                  <a:pt x="1097" y="2120"/>
                </a:lnTo>
                <a:lnTo>
                  <a:pt x="1080" y="2116"/>
                </a:lnTo>
                <a:lnTo>
                  <a:pt x="1074" y="2103"/>
                </a:lnTo>
                <a:lnTo>
                  <a:pt x="1058" y="2100"/>
                </a:lnTo>
                <a:lnTo>
                  <a:pt x="1053" y="2069"/>
                </a:lnTo>
                <a:lnTo>
                  <a:pt x="1047" y="2069"/>
                </a:lnTo>
                <a:lnTo>
                  <a:pt x="1023" y="2029"/>
                </a:lnTo>
                <a:lnTo>
                  <a:pt x="1001" y="2026"/>
                </a:lnTo>
                <a:lnTo>
                  <a:pt x="1001" y="2021"/>
                </a:lnTo>
                <a:lnTo>
                  <a:pt x="956" y="2018"/>
                </a:lnTo>
                <a:lnTo>
                  <a:pt x="911" y="2007"/>
                </a:lnTo>
                <a:lnTo>
                  <a:pt x="909" y="2012"/>
                </a:lnTo>
                <a:lnTo>
                  <a:pt x="898" y="2008"/>
                </a:lnTo>
                <a:lnTo>
                  <a:pt x="896" y="2014"/>
                </a:lnTo>
                <a:lnTo>
                  <a:pt x="842" y="1984"/>
                </a:lnTo>
                <a:lnTo>
                  <a:pt x="795" y="2019"/>
                </a:lnTo>
                <a:lnTo>
                  <a:pt x="783" y="2019"/>
                </a:lnTo>
                <a:lnTo>
                  <a:pt x="747" y="2062"/>
                </a:lnTo>
                <a:lnTo>
                  <a:pt x="717" y="2164"/>
                </a:lnTo>
                <a:lnTo>
                  <a:pt x="674" y="2216"/>
                </a:lnTo>
                <a:lnTo>
                  <a:pt x="660" y="2243"/>
                </a:lnTo>
                <a:lnTo>
                  <a:pt x="616" y="2225"/>
                </a:lnTo>
                <a:lnTo>
                  <a:pt x="586" y="2191"/>
                </a:lnTo>
                <a:lnTo>
                  <a:pt x="540" y="2161"/>
                </a:lnTo>
                <a:lnTo>
                  <a:pt x="532" y="2148"/>
                </a:lnTo>
                <a:lnTo>
                  <a:pt x="491" y="2133"/>
                </a:lnTo>
                <a:lnTo>
                  <a:pt x="467" y="2110"/>
                </a:lnTo>
                <a:lnTo>
                  <a:pt x="442" y="2069"/>
                </a:lnTo>
                <a:lnTo>
                  <a:pt x="393" y="2026"/>
                </a:lnTo>
                <a:lnTo>
                  <a:pt x="360" y="1916"/>
                </a:lnTo>
                <a:lnTo>
                  <a:pt x="357" y="1841"/>
                </a:lnTo>
                <a:lnTo>
                  <a:pt x="329" y="1756"/>
                </a:lnTo>
                <a:lnTo>
                  <a:pt x="312" y="1723"/>
                </a:lnTo>
                <a:lnTo>
                  <a:pt x="307" y="1710"/>
                </a:lnTo>
                <a:lnTo>
                  <a:pt x="235" y="1651"/>
                </a:lnTo>
                <a:lnTo>
                  <a:pt x="189" y="1573"/>
                </a:lnTo>
                <a:lnTo>
                  <a:pt x="163" y="1550"/>
                </a:lnTo>
                <a:lnTo>
                  <a:pt x="120" y="1479"/>
                </a:lnTo>
                <a:lnTo>
                  <a:pt x="94" y="1466"/>
                </a:lnTo>
                <a:lnTo>
                  <a:pt x="76" y="1441"/>
                </a:lnTo>
                <a:lnTo>
                  <a:pt x="43" y="1363"/>
                </a:lnTo>
                <a:lnTo>
                  <a:pt x="26" y="1360"/>
                </a:lnTo>
                <a:lnTo>
                  <a:pt x="21" y="1350"/>
                </a:lnTo>
                <a:lnTo>
                  <a:pt x="0" y="1314"/>
                </a:lnTo>
                <a:lnTo>
                  <a:pt x="8" y="1307"/>
                </a:lnTo>
                <a:lnTo>
                  <a:pt x="3" y="1290"/>
                </a:lnTo>
                <a:lnTo>
                  <a:pt x="8" y="1285"/>
                </a:lnTo>
                <a:lnTo>
                  <a:pt x="56" y="1289"/>
                </a:lnTo>
                <a:lnTo>
                  <a:pt x="81" y="1292"/>
                </a:lnTo>
                <a:lnTo>
                  <a:pt x="106" y="1293"/>
                </a:lnTo>
                <a:lnTo>
                  <a:pt x="131" y="1296"/>
                </a:lnTo>
                <a:lnTo>
                  <a:pt x="254" y="1309"/>
                </a:lnTo>
                <a:lnTo>
                  <a:pt x="310" y="1313"/>
                </a:lnTo>
                <a:lnTo>
                  <a:pt x="346" y="1316"/>
                </a:lnTo>
                <a:lnTo>
                  <a:pt x="360" y="1317"/>
                </a:lnTo>
                <a:lnTo>
                  <a:pt x="458" y="1326"/>
                </a:lnTo>
                <a:lnTo>
                  <a:pt x="476" y="1327"/>
                </a:lnTo>
                <a:lnTo>
                  <a:pt x="524" y="1330"/>
                </a:lnTo>
                <a:lnTo>
                  <a:pt x="533" y="1331"/>
                </a:lnTo>
                <a:lnTo>
                  <a:pt x="579" y="1334"/>
                </a:lnTo>
                <a:lnTo>
                  <a:pt x="581" y="1334"/>
                </a:lnTo>
                <a:lnTo>
                  <a:pt x="584" y="1334"/>
                </a:lnTo>
                <a:lnTo>
                  <a:pt x="603" y="1336"/>
                </a:lnTo>
                <a:lnTo>
                  <a:pt x="656" y="1340"/>
                </a:lnTo>
                <a:lnTo>
                  <a:pt x="663" y="1340"/>
                </a:lnTo>
                <a:lnTo>
                  <a:pt x="704" y="1343"/>
                </a:lnTo>
                <a:lnTo>
                  <a:pt x="715" y="1343"/>
                </a:lnTo>
                <a:lnTo>
                  <a:pt x="716" y="1317"/>
                </a:lnTo>
                <a:lnTo>
                  <a:pt x="719" y="1269"/>
                </a:lnTo>
                <a:lnTo>
                  <a:pt x="721" y="1202"/>
                </a:lnTo>
                <a:lnTo>
                  <a:pt x="722" y="1188"/>
                </a:lnTo>
                <a:lnTo>
                  <a:pt x="723" y="1157"/>
                </a:lnTo>
                <a:lnTo>
                  <a:pt x="725" y="1099"/>
                </a:lnTo>
                <a:lnTo>
                  <a:pt x="727" y="1058"/>
                </a:lnTo>
                <a:lnTo>
                  <a:pt x="729" y="1008"/>
                </a:lnTo>
                <a:lnTo>
                  <a:pt x="733" y="933"/>
                </a:lnTo>
                <a:lnTo>
                  <a:pt x="733" y="930"/>
                </a:lnTo>
                <a:lnTo>
                  <a:pt x="736" y="896"/>
                </a:lnTo>
                <a:lnTo>
                  <a:pt x="736" y="888"/>
                </a:lnTo>
                <a:lnTo>
                  <a:pt x="737" y="875"/>
                </a:lnTo>
                <a:lnTo>
                  <a:pt x="738" y="845"/>
                </a:lnTo>
                <a:lnTo>
                  <a:pt x="739" y="834"/>
                </a:lnTo>
                <a:lnTo>
                  <a:pt x="740" y="800"/>
                </a:lnTo>
                <a:lnTo>
                  <a:pt x="744" y="747"/>
                </a:lnTo>
                <a:lnTo>
                  <a:pt x="746" y="672"/>
                </a:lnTo>
                <a:lnTo>
                  <a:pt x="747" y="656"/>
                </a:lnTo>
                <a:lnTo>
                  <a:pt x="747" y="654"/>
                </a:lnTo>
                <a:lnTo>
                  <a:pt x="748" y="619"/>
                </a:lnTo>
                <a:lnTo>
                  <a:pt x="749" y="598"/>
                </a:lnTo>
                <a:lnTo>
                  <a:pt x="753" y="524"/>
                </a:lnTo>
                <a:lnTo>
                  <a:pt x="754" y="489"/>
                </a:lnTo>
                <a:lnTo>
                  <a:pt x="754" y="486"/>
                </a:lnTo>
                <a:lnTo>
                  <a:pt x="755" y="462"/>
                </a:lnTo>
                <a:lnTo>
                  <a:pt x="755" y="448"/>
                </a:lnTo>
                <a:lnTo>
                  <a:pt x="757" y="411"/>
                </a:lnTo>
                <a:lnTo>
                  <a:pt x="757" y="394"/>
                </a:lnTo>
                <a:lnTo>
                  <a:pt x="759" y="367"/>
                </a:lnTo>
                <a:lnTo>
                  <a:pt x="760" y="350"/>
                </a:lnTo>
                <a:lnTo>
                  <a:pt x="763" y="262"/>
                </a:lnTo>
                <a:lnTo>
                  <a:pt x="764" y="228"/>
                </a:lnTo>
                <a:lnTo>
                  <a:pt x="764" y="224"/>
                </a:lnTo>
                <a:lnTo>
                  <a:pt x="765" y="218"/>
                </a:lnTo>
                <a:lnTo>
                  <a:pt x="769" y="133"/>
                </a:lnTo>
                <a:lnTo>
                  <a:pt x="773" y="0"/>
                </a:lnTo>
                <a:lnTo>
                  <a:pt x="781" y="1"/>
                </a:lnTo>
                <a:lnTo>
                  <a:pt x="853" y="4"/>
                </a:lnTo>
                <a:lnTo>
                  <a:pt x="899" y="7"/>
                </a:lnTo>
                <a:lnTo>
                  <a:pt x="939" y="10"/>
                </a:lnTo>
                <a:lnTo>
                  <a:pt x="947" y="10"/>
                </a:lnTo>
                <a:lnTo>
                  <a:pt x="949" y="10"/>
                </a:lnTo>
                <a:lnTo>
                  <a:pt x="964" y="11"/>
                </a:lnTo>
                <a:lnTo>
                  <a:pt x="989" y="12"/>
                </a:lnTo>
                <a:lnTo>
                  <a:pt x="997" y="12"/>
                </a:lnTo>
                <a:lnTo>
                  <a:pt x="1041" y="14"/>
                </a:lnTo>
                <a:lnTo>
                  <a:pt x="1088" y="17"/>
                </a:lnTo>
                <a:lnTo>
                  <a:pt x="1112" y="17"/>
                </a:lnTo>
                <a:lnTo>
                  <a:pt x="1143" y="18"/>
                </a:lnTo>
                <a:lnTo>
                  <a:pt x="1159" y="20"/>
                </a:lnTo>
                <a:lnTo>
                  <a:pt x="1168" y="20"/>
                </a:lnTo>
                <a:lnTo>
                  <a:pt x="1183" y="20"/>
                </a:lnTo>
                <a:lnTo>
                  <a:pt x="1229" y="21"/>
                </a:lnTo>
                <a:lnTo>
                  <a:pt x="1244" y="22"/>
                </a:lnTo>
                <a:lnTo>
                  <a:pt x="1277" y="22"/>
                </a:lnTo>
                <a:lnTo>
                  <a:pt x="1280" y="24"/>
                </a:lnTo>
                <a:lnTo>
                  <a:pt x="1347" y="25"/>
                </a:lnTo>
                <a:lnTo>
                  <a:pt x="1348" y="25"/>
                </a:lnTo>
                <a:lnTo>
                  <a:pt x="1347" y="62"/>
                </a:lnTo>
                <a:lnTo>
                  <a:pt x="1346" y="157"/>
                </a:lnTo>
                <a:lnTo>
                  <a:pt x="1345" y="174"/>
                </a:lnTo>
                <a:lnTo>
                  <a:pt x="1345" y="200"/>
                </a:lnTo>
                <a:lnTo>
                  <a:pt x="1345" y="211"/>
                </a:lnTo>
                <a:lnTo>
                  <a:pt x="1345" y="227"/>
                </a:lnTo>
                <a:lnTo>
                  <a:pt x="1344" y="249"/>
                </a:lnTo>
                <a:lnTo>
                  <a:pt x="1344" y="289"/>
                </a:lnTo>
                <a:lnTo>
                  <a:pt x="1343" y="324"/>
                </a:lnTo>
                <a:lnTo>
                  <a:pt x="1343" y="333"/>
                </a:lnTo>
                <a:lnTo>
                  <a:pt x="1343" y="347"/>
                </a:lnTo>
                <a:lnTo>
                  <a:pt x="1343" y="387"/>
                </a:lnTo>
                <a:lnTo>
                  <a:pt x="1341" y="398"/>
                </a:lnTo>
                <a:lnTo>
                  <a:pt x="1341" y="419"/>
                </a:lnTo>
                <a:lnTo>
                  <a:pt x="1341" y="437"/>
                </a:lnTo>
                <a:lnTo>
                  <a:pt x="1340" y="465"/>
                </a:lnTo>
                <a:lnTo>
                  <a:pt x="1340" y="510"/>
                </a:lnTo>
                <a:lnTo>
                  <a:pt x="1339" y="530"/>
                </a:lnTo>
                <a:lnTo>
                  <a:pt x="1339" y="549"/>
                </a:lnTo>
                <a:lnTo>
                  <a:pt x="1339" y="605"/>
                </a:lnTo>
                <a:lnTo>
                  <a:pt x="1345" y="602"/>
                </a:lnTo>
                <a:lnTo>
                  <a:pt x="1346" y="602"/>
                </a:lnTo>
                <a:lnTo>
                  <a:pt x="1369" y="621"/>
                </a:lnTo>
                <a:lnTo>
                  <a:pt x="1387" y="649"/>
                </a:lnTo>
                <a:lnTo>
                  <a:pt x="1435" y="654"/>
                </a:lnTo>
                <a:lnTo>
                  <a:pt x="1440" y="658"/>
                </a:lnTo>
                <a:lnTo>
                  <a:pt x="1483" y="668"/>
                </a:lnTo>
                <a:lnTo>
                  <a:pt x="1490" y="676"/>
                </a:lnTo>
                <a:lnTo>
                  <a:pt x="1492" y="710"/>
                </a:lnTo>
                <a:lnTo>
                  <a:pt x="1507" y="719"/>
                </a:lnTo>
                <a:lnTo>
                  <a:pt x="1520" y="716"/>
                </a:lnTo>
                <a:lnTo>
                  <a:pt x="1540" y="719"/>
                </a:lnTo>
                <a:lnTo>
                  <a:pt x="1579" y="741"/>
                </a:lnTo>
                <a:lnTo>
                  <a:pt x="1604" y="730"/>
                </a:lnTo>
                <a:lnTo>
                  <a:pt x="1607" y="732"/>
                </a:lnTo>
                <a:lnTo>
                  <a:pt x="1617" y="740"/>
                </a:lnTo>
                <a:lnTo>
                  <a:pt x="1628" y="754"/>
                </a:lnTo>
                <a:lnTo>
                  <a:pt x="1643" y="756"/>
                </a:lnTo>
                <a:lnTo>
                  <a:pt x="1679" y="740"/>
                </a:lnTo>
                <a:lnTo>
                  <a:pt x="1691" y="743"/>
                </a:lnTo>
                <a:lnTo>
                  <a:pt x="1699" y="737"/>
                </a:lnTo>
                <a:lnTo>
                  <a:pt x="1707" y="736"/>
                </a:lnTo>
                <a:lnTo>
                  <a:pt x="1712" y="777"/>
                </a:lnTo>
                <a:lnTo>
                  <a:pt x="1729" y="777"/>
                </a:lnTo>
                <a:lnTo>
                  <a:pt x="1730" y="811"/>
                </a:lnTo>
                <a:lnTo>
                  <a:pt x="1750" y="822"/>
                </a:lnTo>
                <a:lnTo>
                  <a:pt x="1799" y="785"/>
                </a:lnTo>
                <a:lnTo>
                  <a:pt x="1811" y="808"/>
                </a:lnTo>
                <a:lnTo>
                  <a:pt x="1817" y="804"/>
                </a:lnTo>
                <a:lnTo>
                  <a:pt x="1823" y="802"/>
                </a:lnTo>
                <a:lnTo>
                  <a:pt x="1826" y="802"/>
                </a:lnTo>
                <a:lnTo>
                  <a:pt x="1848" y="831"/>
                </a:lnTo>
                <a:lnTo>
                  <a:pt x="1887" y="814"/>
                </a:lnTo>
                <a:lnTo>
                  <a:pt x="1883" y="849"/>
                </a:lnTo>
                <a:lnTo>
                  <a:pt x="1897" y="861"/>
                </a:lnTo>
                <a:lnTo>
                  <a:pt x="1931" y="791"/>
                </a:lnTo>
                <a:lnTo>
                  <a:pt x="1934" y="790"/>
                </a:lnTo>
                <a:lnTo>
                  <a:pt x="1970" y="828"/>
                </a:lnTo>
                <a:lnTo>
                  <a:pt x="2000" y="807"/>
                </a:lnTo>
                <a:lnTo>
                  <a:pt x="2001" y="807"/>
                </a:lnTo>
                <a:lnTo>
                  <a:pt x="1996" y="814"/>
                </a:lnTo>
                <a:lnTo>
                  <a:pt x="2018" y="842"/>
                </a:lnTo>
                <a:lnTo>
                  <a:pt x="2034" y="842"/>
                </a:lnTo>
                <a:lnTo>
                  <a:pt x="2042" y="856"/>
                </a:lnTo>
                <a:lnTo>
                  <a:pt x="2067" y="845"/>
                </a:lnTo>
                <a:lnTo>
                  <a:pt x="2115" y="811"/>
                </a:lnTo>
                <a:lnTo>
                  <a:pt x="2146" y="819"/>
                </a:lnTo>
                <a:lnTo>
                  <a:pt x="2162" y="810"/>
                </a:lnTo>
                <a:lnTo>
                  <a:pt x="2165" y="802"/>
                </a:lnTo>
                <a:lnTo>
                  <a:pt x="2192" y="795"/>
                </a:lnTo>
                <a:lnTo>
                  <a:pt x="2193" y="788"/>
                </a:lnTo>
                <a:lnTo>
                  <a:pt x="2200" y="790"/>
                </a:lnTo>
                <a:lnTo>
                  <a:pt x="2206" y="802"/>
                </a:lnTo>
                <a:lnTo>
                  <a:pt x="2205" y="804"/>
                </a:lnTo>
                <a:lnTo>
                  <a:pt x="2250" y="805"/>
                </a:lnTo>
                <a:lnTo>
                  <a:pt x="2257" y="805"/>
                </a:lnTo>
                <a:lnTo>
                  <a:pt x="2262" y="788"/>
                </a:lnTo>
                <a:lnTo>
                  <a:pt x="2280" y="787"/>
                </a:lnTo>
                <a:lnTo>
                  <a:pt x="2286" y="787"/>
                </a:lnTo>
                <a:lnTo>
                  <a:pt x="2287" y="795"/>
                </a:lnTo>
                <a:lnTo>
                  <a:pt x="2311" y="808"/>
                </a:lnTo>
                <a:lnTo>
                  <a:pt x="2336" y="841"/>
                </a:lnTo>
                <a:lnTo>
                  <a:pt x="2346" y="845"/>
                </a:lnTo>
                <a:lnTo>
                  <a:pt x="2345" y="835"/>
                </a:lnTo>
                <a:lnTo>
                  <a:pt x="2359" y="839"/>
                </a:lnTo>
                <a:lnTo>
                  <a:pt x="2359" y="851"/>
                </a:lnTo>
                <a:lnTo>
                  <a:pt x="2363" y="849"/>
                </a:lnTo>
                <a:lnTo>
                  <a:pt x="2362" y="853"/>
                </a:lnTo>
                <a:lnTo>
                  <a:pt x="2385" y="859"/>
                </a:lnTo>
                <a:lnTo>
                  <a:pt x="2406" y="878"/>
                </a:lnTo>
                <a:lnTo>
                  <a:pt x="2414" y="871"/>
                </a:lnTo>
                <a:lnTo>
                  <a:pt x="2435" y="897"/>
                </a:lnTo>
                <a:lnTo>
                  <a:pt x="2459" y="883"/>
                </a:lnTo>
                <a:lnTo>
                  <a:pt x="2501" y="893"/>
                </a:lnTo>
                <a:lnTo>
                  <a:pt x="2501" y="902"/>
                </a:lnTo>
                <a:lnTo>
                  <a:pt x="2502" y="946"/>
                </a:lnTo>
                <a:lnTo>
                  <a:pt x="2503" y="977"/>
                </a:lnTo>
                <a:lnTo>
                  <a:pt x="2503" y="983"/>
                </a:lnTo>
                <a:lnTo>
                  <a:pt x="2505" y="1019"/>
                </a:lnTo>
                <a:lnTo>
                  <a:pt x="2505" y="1052"/>
                </a:lnTo>
                <a:lnTo>
                  <a:pt x="2506" y="1058"/>
                </a:lnTo>
                <a:lnTo>
                  <a:pt x="2507" y="1093"/>
                </a:lnTo>
                <a:lnTo>
                  <a:pt x="2509" y="1131"/>
                </a:lnTo>
                <a:lnTo>
                  <a:pt x="2509" y="1136"/>
                </a:lnTo>
                <a:lnTo>
                  <a:pt x="2509" y="1148"/>
                </a:lnTo>
                <a:lnTo>
                  <a:pt x="2510" y="1170"/>
                </a:lnTo>
                <a:lnTo>
                  <a:pt x="2511" y="1207"/>
                </a:lnTo>
                <a:lnTo>
                  <a:pt x="2512" y="1239"/>
                </a:lnTo>
                <a:lnTo>
                  <a:pt x="2512" y="1244"/>
                </a:lnTo>
                <a:lnTo>
                  <a:pt x="2513" y="1282"/>
                </a:lnTo>
                <a:lnTo>
                  <a:pt x="2513" y="1297"/>
                </a:lnTo>
                <a:lnTo>
                  <a:pt x="2515" y="1356"/>
                </a:lnTo>
                <a:lnTo>
                  <a:pt x="2520" y="1358"/>
                </a:lnTo>
                <a:lnTo>
                  <a:pt x="2521" y="1361"/>
                </a:lnTo>
                <a:lnTo>
                  <a:pt x="2522" y="1363"/>
                </a:lnTo>
                <a:lnTo>
                  <a:pt x="2523" y="1367"/>
                </a:lnTo>
                <a:lnTo>
                  <a:pt x="2550" y="1401"/>
                </a:lnTo>
                <a:lnTo>
                  <a:pt x="2549" y="1401"/>
                </a:lnTo>
                <a:lnTo>
                  <a:pt x="2559" y="1428"/>
                </a:lnTo>
                <a:lnTo>
                  <a:pt x="2561" y="1478"/>
                </a:lnTo>
                <a:lnTo>
                  <a:pt x="2584" y="1502"/>
                </a:lnTo>
                <a:lnTo>
                  <a:pt x="2578" y="1506"/>
                </a:lnTo>
                <a:lnTo>
                  <a:pt x="2611" y="1597"/>
                </a:lnTo>
                <a:lnTo>
                  <a:pt x="2622" y="1594"/>
                </a:lnTo>
                <a:lnTo>
                  <a:pt x="2618" y="1649"/>
                </a:lnTo>
                <a:lnTo>
                  <a:pt x="2624" y="1687"/>
                </a:lnTo>
                <a:lnTo>
                  <a:pt x="2615" y="1724"/>
                </a:lnTo>
                <a:lnTo>
                  <a:pt x="2597" y="1799"/>
                </a:lnTo>
                <a:lnTo>
                  <a:pt x="2592" y="1828"/>
                </a:lnTo>
                <a:lnTo>
                  <a:pt x="2590" y="1831"/>
                </a:lnTo>
                <a:lnTo>
                  <a:pt x="2591" y="1853"/>
                </a:lnTo>
                <a:lnTo>
                  <a:pt x="2600" y="1875"/>
                </a:lnTo>
                <a:lnTo>
                  <a:pt x="2602" y="1910"/>
                </a:lnTo>
                <a:lnTo>
                  <a:pt x="2599" y="1933"/>
                </a:lnTo>
                <a:lnTo>
                  <a:pt x="2595" y="1938"/>
                </a:lnTo>
                <a:lnTo>
                  <a:pt x="2590" y="1948"/>
                </a:lnTo>
                <a:lnTo>
                  <a:pt x="2574" y="1990"/>
                </a:lnTo>
                <a:lnTo>
                  <a:pt x="2567" y="1997"/>
                </a:lnTo>
                <a:lnTo>
                  <a:pt x="2570" y="2028"/>
                </a:lnTo>
                <a:lnTo>
                  <a:pt x="2582" y="2055"/>
                </a:lnTo>
                <a:lnTo>
                  <a:pt x="2569" y="2048"/>
                </a:lnTo>
                <a:lnTo>
                  <a:pt x="2537" y="2048"/>
                </a:lnTo>
                <a:lnTo>
                  <a:pt x="2474" y="2085"/>
                </a:lnTo>
                <a:lnTo>
                  <a:pt x="2471" y="2087"/>
                </a:lnTo>
                <a:lnTo>
                  <a:pt x="2398" y="2147"/>
                </a:lnTo>
                <a:lnTo>
                  <a:pt x="2387" y="2144"/>
                </a:lnTo>
                <a:lnTo>
                  <a:pt x="2425" y="2104"/>
                </a:lnTo>
                <a:lnTo>
                  <a:pt x="2445" y="2097"/>
                </a:lnTo>
                <a:lnTo>
                  <a:pt x="2445" y="2092"/>
                </a:lnTo>
                <a:lnTo>
                  <a:pt x="2418" y="2089"/>
                </a:lnTo>
                <a:lnTo>
                  <a:pt x="2393" y="2099"/>
                </a:lnTo>
                <a:lnTo>
                  <a:pt x="2391" y="2024"/>
                </a:lnTo>
                <a:lnTo>
                  <a:pt x="2377" y="2031"/>
                </a:lnTo>
                <a:lnTo>
                  <a:pt x="2367" y="2058"/>
                </a:lnTo>
                <a:lnTo>
                  <a:pt x="2354" y="2056"/>
                </a:lnTo>
                <a:lnTo>
                  <a:pt x="2350" y="2055"/>
                </a:lnTo>
                <a:lnTo>
                  <a:pt x="2347" y="2053"/>
                </a:lnTo>
                <a:lnTo>
                  <a:pt x="2345" y="2056"/>
                </a:lnTo>
                <a:lnTo>
                  <a:pt x="2338" y="2070"/>
                </a:lnTo>
                <a:lnTo>
                  <a:pt x="2342" y="2085"/>
                </a:lnTo>
                <a:lnTo>
                  <a:pt x="2338" y="2092"/>
                </a:lnTo>
                <a:lnTo>
                  <a:pt x="2342" y="2102"/>
                </a:lnTo>
                <a:lnTo>
                  <a:pt x="2361" y="2109"/>
                </a:lnTo>
                <a:lnTo>
                  <a:pt x="2368" y="2141"/>
                </a:lnTo>
                <a:lnTo>
                  <a:pt x="2399" y="2155"/>
                </a:lnTo>
                <a:lnTo>
                  <a:pt x="2320" y="2235"/>
                </a:lnTo>
                <a:lnTo>
                  <a:pt x="2267" y="2297"/>
                </a:lnTo>
                <a:lnTo>
                  <a:pt x="2243" y="2312"/>
                </a:lnTo>
                <a:lnTo>
                  <a:pt x="2242" y="2313"/>
                </a:lnTo>
                <a:lnTo>
                  <a:pt x="2161" y="2374"/>
                </a:lnTo>
                <a:lnTo>
                  <a:pt x="2089" y="2421"/>
                </a:lnTo>
                <a:lnTo>
                  <a:pt x="2063" y="2448"/>
                </a:lnTo>
                <a:lnTo>
                  <a:pt x="2038" y="2476"/>
                </a:lnTo>
                <a:lnTo>
                  <a:pt x="2012" y="2496"/>
                </a:lnTo>
                <a:lnTo>
                  <a:pt x="1966" y="2546"/>
                </a:lnTo>
                <a:lnTo>
                  <a:pt x="1927" y="2605"/>
                </a:lnTo>
                <a:lnTo>
                  <a:pt x="1927" y="2612"/>
                </a:lnTo>
                <a:lnTo>
                  <a:pt x="1928" y="2614"/>
                </a:lnTo>
                <a:lnTo>
                  <a:pt x="1907" y="2645"/>
                </a:lnTo>
                <a:lnTo>
                  <a:pt x="1889" y="2690"/>
                </a:lnTo>
                <a:lnTo>
                  <a:pt x="1863" y="2778"/>
                </a:lnTo>
                <a:lnTo>
                  <a:pt x="1862" y="2787"/>
                </a:lnTo>
                <a:lnTo>
                  <a:pt x="1857" y="2860"/>
                </a:lnTo>
                <a:lnTo>
                  <a:pt x="1876" y="2978"/>
                </a:lnTo>
                <a:lnTo>
                  <a:pt x="1891" y="3035"/>
                </a:lnTo>
                <a:lnTo>
                  <a:pt x="1907" y="3155"/>
                </a:lnTo>
                <a:lnTo>
                  <a:pt x="1863" y="3194"/>
                </a:lnTo>
                <a:lnTo>
                  <a:pt x="1833" y="3187"/>
                </a:lnTo>
                <a:lnTo>
                  <a:pt x="1807" y="3157"/>
                </a:lnTo>
                <a:lnTo>
                  <a:pt x="1755" y="3136"/>
                </a:lnTo>
                <a:lnTo>
                  <a:pt x="1672" y="3136"/>
                </a:lnTo>
                <a:lnTo>
                  <a:pt x="1666" y="3120"/>
                </a:lnTo>
                <a:lnTo>
                  <a:pt x="1656" y="3120"/>
                </a:lnTo>
                <a:lnTo>
                  <a:pt x="1601" y="3080"/>
                </a:lnTo>
                <a:lnTo>
                  <a:pt x="1580" y="3082"/>
                </a:lnTo>
                <a:lnTo>
                  <a:pt x="1566" y="3067"/>
                </a:lnTo>
                <a:lnTo>
                  <a:pt x="1566" y="3058"/>
                </a:lnTo>
                <a:lnTo>
                  <a:pt x="1513" y="3039"/>
                </a:lnTo>
                <a:lnTo>
                  <a:pt x="1478" y="2985"/>
                </a:lnTo>
                <a:lnTo>
                  <a:pt x="1457" y="2907"/>
                </a:lnTo>
                <a:lnTo>
                  <a:pt x="1428" y="2859"/>
                </a:lnTo>
                <a:lnTo>
                  <a:pt x="1419" y="2780"/>
                </a:lnTo>
                <a:lnTo>
                  <a:pt x="1410" y="2710"/>
                </a:lnTo>
                <a:lnTo>
                  <a:pt x="1385" y="2668"/>
                </a:lnTo>
                <a:lnTo>
                  <a:pt x="1359" y="2649"/>
                </a:lnTo>
                <a:lnTo>
                  <a:pt x="1354" y="264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7" name="Freeform 77"/>
          <p:cNvSpPr>
            <a:spLocks noChangeAspect="1"/>
          </p:cNvSpPr>
          <p:nvPr/>
        </p:nvSpPr>
        <p:spPr bwMode="auto">
          <a:xfrm>
            <a:off x="6420186" y="2229698"/>
            <a:ext cx="769691" cy="813534"/>
          </a:xfrm>
          <a:custGeom>
            <a:avLst/>
            <a:gdLst>
              <a:gd name="T0" fmla="*/ 2147483647 w 996"/>
              <a:gd name="T1" fmla="*/ 2147483647 h 1308"/>
              <a:gd name="T2" fmla="*/ 2147483647 w 996"/>
              <a:gd name="T3" fmla="*/ 2147483647 h 1308"/>
              <a:gd name="T4" fmla="*/ 2147483647 w 996"/>
              <a:gd name="T5" fmla="*/ 2147483647 h 1308"/>
              <a:gd name="T6" fmla="*/ 2147483647 w 996"/>
              <a:gd name="T7" fmla="*/ 2147483647 h 1308"/>
              <a:gd name="T8" fmla="*/ 2147483647 w 996"/>
              <a:gd name="T9" fmla="*/ 2147483647 h 1308"/>
              <a:gd name="T10" fmla="*/ 2147483647 w 996"/>
              <a:gd name="T11" fmla="*/ 2147483647 h 1308"/>
              <a:gd name="T12" fmla="*/ 2147483647 w 996"/>
              <a:gd name="T13" fmla="*/ 2147483647 h 1308"/>
              <a:gd name="T14" fmla="*/ 2147483647 w 996"/>
              <a:gd name="T15" fmla="*/ 2147483647 h 1308"/>
              <a:gd name="T16" fmla="*/ 2147483647 w 996"/>
              <a:gd name="T17" fmla="*/ 2147483647 h 1308"/>
              <a:gd name="T18" fmla="*/ 2147483647 w 996"/>
              <a:gd name="T19" fmla="*/ 2147483647 h 1308"/>
              <a:gd name="T20" fmla="*/ 2147483647 w 996"/>
              <a:gd name="T21" fmla="*/ 2147483647 h 1308"/>
              <a:gd name="T22" fmla="*/ 2147483647 w 996"/>
              <a:gd name="T23" fmla="*/ 2147483647 h 1308"/>
              <a:gd name="T24" fmla="*/ 2147483647 w 996"/>
              <a:gd name="T25" fmla="*/ 2147483647 h 1308"/>
              <a:gd name="T26" fmla="*/ 2147483647 w 996"/>
              <a:gd name="T27" fmla="*/ 2147483647 h 1308"/>
              <a:gd name="T28" fmla="*/ 2147483647 w 996"/>
              <a:gd name="T29" fmla="*/ 2147483647 h 1308"/>
              <a:gd name="T30" fmla="*/ 2147483647 w 996"/>
              <a:gd name="T31" fmla="*/ 2147483647 h 1308"/>
              <a:gd name="T32" fmla="*/ 2147483647 w 996"/>
              <a:gd name="T33" fmla="*/ 2147483647 h 1308"/>
              <a:gd name="T34" fmla="*/ 2147483647 w 996"/>
              <a:gd name="T35" fmla="*/ 2147483647 h 1308"/>
              <a:gd name="T36" fmla="*/ 2147483647 w 996"/>
              <a:gd name="T37" fmla="*/ 2147483647 h 1308"/>
              <a:gd name="T38" fmla="*/ 2147483647 w 996"/>
              <a:gd name="T39" fmla="*/ 2147483647 h 1308"/>
              <a:gd name="T40" fmla="*/ 2147483647 w 996"/>
              <a:gd name="T41" fmla="*/ 2147483647 h 1308"/>
              <a:gd name="T42" fmla="*/ 2147483647 w 996"/>
              <a:gd name="T43" fmla="*/ 2147483647 h 1308"/>
              <a:gd name="T44" fmla="*/ 2147483647 w 996"/>
              <a:gd name="T45" fmla="*/ 2147483647 h 1308"/>
              <a:gd name="T46" fmla="*/ 0 w 996"/>
              <a:gd name="T47" fmla="*/ 2147483647 h 1308"/>
              <a:gd name="T48" fmla="*/ 2147483647 w 996"/>
              <a:gd name="T49" fmla="*/ 2147483647 h 1308"/>
              <a:gd name="T50" fmla="*/ 2147483647 w 996"/>
              <a:gd name="T51" fmla="*/ 2147483647 h 1308"/>
              <a:gd name="T52" fmla="*/ 2147483647 w 996"/>
              <a:gd name="T53" fmla="*/ 2147483647 h 1308"/>
              <a:gd name="T54" fmla="*/ 2147483647 w 996"/>
              <a:gd name="T55" fmla="*/ 2147483647 h 1308"/>
              <a:gd name="T56" fmla="*/ 2147483647 w 996"/>
              <a:gd name="T57" fmla="*/ 2147483647 h 1308"/>
              <a:gd name="T58" fmla="*/ 2147483647 w 996"/>
              <a:gd name="T59" fmla="*/ 2147483647 h 1308"/>
              <a:gd name="T60" fmla="*/ 2147483647 w 996"/>
              <a:gd name="T61" fmla="*/ 2147483647 h 1308"/>
              <a:gd name="T62" fmla="*/ 2147483647 w 996"/>
              <a:gd name="T63" fmla="*/ 2147483647 h 1308"/>
              <a:gd name="T64" fmla="*/ 2147483647 w 996"/>
              <a:gd name="T65" fmla="*/ 2147483647 h 1308"/>
              <a:gd name="T66" fmla="*/ 2147483647 w 996"/>
              <a:gd name="T67" fmla="*/ 2147483647 h 1308"/>
              <a:gd name="T68" fmla="*/ 2147483647 w 996"/>
              <a:gd name="T69" fmla="*/ 2147483647 h 1308"/>
              <a:gd name="T70" fmla="*/ 2147483647 w 996"/>
              <a:gd name="T71" fmla="*/ 2147483647 h 1308"/>
              <a:gd name="T72" fmla="*/ 2147483647 w 996"/>
              <a:gd name="T73" fmla="*/ 2147483647 h 1308"/>
              <a:gd name="T74" fmla="*/ 2147483647 w 996"/>
              <a:gd name="T75" fmla="*/ 2147483647 h 1308"/>
              <a:gd name="T76" fmla="*/ 2147483647 w 996"/>
              <a:gd name="T77" fmla="*/ 2147483647 h 1308"/>
              <a:gd name="T78" fmla="*/ 2147483647 w 996"/>
              <a:gd name="T79" fmla="*/ 2147483647 h 1308"/>
              <a:gd name="T80" fmla="*/ 2147483647 w 996"/>
              <a:gd name="T81" fmla="*/ 2147483647 h 1308"/>
              <a:gd name="T82" fmla="*/ 2147483647 w 996"/>
              <a:gd name="T83" fmla="*/ 2147483647 h 1308"/>
              <a:gd name="T84" fmla="*/ 2147483647 w 996"/>
              <a:gd name="T85" fmla="*/ 2147483647 h 1308"/>
              <a:gd name="T86" fmla="*/ 2147483647 w 996"/>
              <a:gd name="T87" fmla="*/ 2147483647 h 1308"/>
              <a:gd name="T88" fmla="*/ 2147483647 w 996"/>
              <a:gd name="T89" fmla="*/ 2147483647 h 1308"/>
              <a:gd name="T90" fmla="*/ 2147483647 w 996"/>
              <a:gd name="T91" fmla="*/ 2147483647 h 1308"/>
              <a:gd name="T92" fmla="*/ 2147483647 w 996"/>
              <a:gd name="T93" fmla="*/ 2147483647 h 1308"/>
              <a:gd name="T94" fmla="*/ 2147483647 w 996"/>
              <a:gd name="T95" fmla="*/ 2147483647 h 1308"/>
              <a:gd name="T96" fmla="*/ 2147483647 w 996"/>
              <a:gd name="T97" fmla="*/ 2147483647 h 1308"/>
              <a:gd name="T98" fmla="*/ 2147483647 w 996"/>
              <a:gd name="T99" fmla="*/ 2147483647 h 1308"/>
              <a:gd name="T100" fmla="*/ 2147483647 w 996"/>
              <a:gd name="T101" fmla="*/ 2147483647 h 1308"/>
              <a:gd name="T102" fmla="*/ 2147483647 w 996"/>
              <a:gd name="T103" fmla="*/ 2147483647 h 1308"/>
              <a:gd name="T104" fmla="*/ 2147483647 w 996"/>
              <a:gd name="T105" fmla="*/ 2147483647 h 1308"/>
              <a:gd name="T106" fmla="*/ 2147483647 w 996"/>
              <a:gd name="T107" fmla="*/ 2147483647 h 1308"/>
              <a:gd name="T108" fmla="*/ 2147483647 w 996"/>
              <a:gd name="T109" fmla="*/ 2147483647 h 1308"/>
              <a:gd name="T110" fmla="*/ 2147483647 w 996"/>
              <a:gd name="T111" fmla="*/ 2147483647 h 1308"/>
              <a:gd name="T112" fmla="*/ 2147483647 w 996"/>
              <a:gd name="T113" fmla="*/ 2147483647 h 1308"/>
              <a:gd name="T114" fmla="*/ 2147483647 w 996"/>
              <a:gd name="T115" fmla="*/ 2147483647 h 1308"/>
              <a:gd name="T116" fmla="*/ 2147483647 w 996"/>
              <a:gd name="T117" fmla="*/ 2147483647 h 13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96" h="1308">
                <a:moveTo>
                  <a:pt x="754" y="1279"/>
                </a:moveTo>
                <a:lnTo>
                  <a:pt x="748" y="1279"/>
                </a:lnTo>
                <a:lnTo>
                  <a:pt x="736" y="1281"/>
                </a:lnTo>
                <a:lnTo>
                  <a:pt x="725" y="1281"/>
                </a:lnTo>
                <a:lnTo>
                  <a:pt x="707" y="1282"/>
                </a:lnTo>
                <a:lnTo>
                  <a:pt x="671" y="1286"/>
                </a:lnTo>
                <a:lnTo>
                  <a:pt x="651" y="1288"/>
                </a:lnTo>
                <a:lnTo>
                  <a:pt x="649" y="1288"/>
                </a:lnTo>
                <a:lnTo>
                  <a:pt x="645" y="1288"/>
                </a:lnTo>
                <a:lnTo>
                  <a:pt x="644" y="1288"/>
                </a:lnTo>
                <a:lnTo>
                  <a:pt x="627" y="1289"/>
                </a:lnTo>
                <a:lnTo>
                  <a:pt x="605" y="1291"/>
                </a:lnTo>
                <a:lnTo>
                  <a:pt x="569" y="1295"/>
                </a:lnTo>
                <a:lnTo>
                  <a:pt x="562" y="1295"/>
                </a:lnTo>
                <a:lnTo>
                  <a:pt x="553" y="1296"/>
                </a:lnTo>
                <a:lnTo>
                  <a:pt x="531" y="1298"/>
                </a:lnTo>
                <a:lnTo>
                  <a:pt x="517" y="1299"/>
                </a:lnTo>
                <a:lnTo>
                  <a:pt x="466" y="1305"/>
                </a:lnTo>
                <a:lnTo>
                  <a:pt x="458" y="1305"/>
                </a:lnTo>
                <a:lnTo>
                  <a:pt x="439" y="1306"/>
                </a:lnTo>
                <a:lnTo>
                  <a:pt x="428" y="1308"/>
                </a:lnTo>
                <a:lnTo>
                  <a:pt x="416" y="1274"/>
                </a:lnTo>
                <a:lnTo>
                  <a:pt x="408" y="1268"/>
                </a:lnTo>
                <a:lnTo>
                  <a:pt x="381" y="1262"/>
                </a:lnTo>
                <a:lnTo>
                  <a:pt x="352" y="1242"/>
                </a:lnTo>
                <a:lnTo>
                  <a:pt x="345" y="1205"/>
                </a:lnTo>
                <a:lnTo>
                  <a:pt x="331" y="1173"/>
                </a:lnTo>
                <a:lnTo>
                  <a:pt x="330" y="1169"/>
                </a:lnTo>
                <a:lnTo>
                  <a:pt x="326" y="1147"/>
                </a:lnTo>
                <a:lnTo>
                  <a:pt x="326" y="1146"/>
                </a:lnTo>
                <a:lnTo>
                  <a:pt x="344" y="1093"/>
                </a:lnTo>
                <a:lnTo>
                  <a:pt x="317" y="1049"/>
                </a:lnTo>
                <a:lnTo>
                  <a:pt x="315" y="1045"/>
                </a:lnTo>
                <a:lnTo>
                  <a:pt x="313" y="1022"/>
                </a:lnTo>
                <a:lnTo>
                  <a:pt x="308" y="997"/>
                </a:lnTo>
                <a:lnTo>
                  <a:pt x="301" y="988"/>
                </a:lnTo>
                <a:lnTo>
                  <a:pt x="301" y="956"/>
                </a:lnTo>
                <a:lnTo>
                  <a:pt x="302" y="946"/>
                </a:lnTo>
                <a:lnTo>
                  <a:pt x="302" y="940"/>
                </a:lnTo>
                <a:lnTo>
                  <a:pt x="296" y="920"/>
                </a:lnTo>
                <a:lnTo>
                  <a:pt x="293" y="919"/>
                </a:lnTo>
                <a:lnTo>
                  <a:pt x="278" y="893"/>
                </a:lnTo>
                <a:lnTo>
                  <a:pt x="269" y="882"/>
                </a:lnTo>
                <a:lnTo>
                  <a:pt x="267" y="878"/>
                </a:lnTo>
                <a:lnTo>
                  <a:pt x="256" y="874"/>
                </a:lnTo>
                <a:lnTo>
                  <a:pt x="245" y="872"/>
                </a:lnTo>
                <a:lnTo>
                  <a:pt x="234" y="864"/>
                </a:lnTo>
                <a:lnTo>
                  <a:pt x="218" y="844"/>
                </a:lnTo>
                <a:lnTo>
                  <a:pt x="192" y="825"/>
                </a:lnTo>
                <a:lnTo>
                  <a:pt x="186" y="810"/>
                </a:lnTo>
                <a:lnTo>
                  <a:pt x="165" y="774"/>
                </a:lnTo>
                <a:lnTo>
                  <a:pt x="150" y="766"/>
                </a:lnTo>
                <a:lnTo>
                  <a:pt x="142" y="762"/>
                </a:lnTo>
                <a:lnTo>
                  <a:pt x="128" y="757"/>
                </a:lnTo>
                <a:lnTo>
                  <a:pt x="123" y="753"/>
                </a:lnTo>
                <a:lnTo>
                  <a:pt x="113" y="740"/>
                </a:lnTo>
                <a:lnTo>
                  <a:pt x="110" y="730"/>
                </a:lnTo>
                <a:lnTo>
                  <a:pt x="109" y="729"/>
                </a:lnTo>
                <a:lnTo>
                  <a:pt x="78" y="723"/>
                </a:lnTo>
                <a:lnTo>
                  <a:pt x="43" y="689"/>
                </a:lnTo>
                <a:lnTo>
                  <a:pt x="37" y="682"/>
                </a:lnTo>
                <a:lnTo>
                  <a:pt x="25" y="674"/>
                </a:lnTo>
                <a:lnTo>
                  <a:pt x="28" y="640"/>
                </a:lnTo>
                <a:lnTo>
                  <a:pt x="27" y="598"/>
                </a:lnTo>
                <a:lnTo>
                  <a:pt x="29" y="562"/>
                </a:lnTo>
                <a:lnTo>
                  <a:pt x="26" y="536"/>
                </a:lnTo>
                <a:lnTo>
                  <a:pt x="27" y="535"/>
                </a:lnTo>
                <a:lnTo>
                  <a:pt x="26" y="525"/>
                </a:lnTo>
                <a:lnTo>
                  <a:pt x="27" y="512"/>
                </a:lnTo>
                <a:lnTo>
                  <a:pt x="32" y="451"/>
                </a:lnTo>
                <a:lnTo>
                  <a:pt x="24" y="435"/>
                </a:lnTo>
                <a:lnTo>
                  <a:pt x="0" y="410"/>
                </a:lnTo>
                <a:lnTo>
                  <a:pt x="5" y="384"/>
                </a:lnTo>
                <a:lnTo>
                  <a:pt x="6" y="384"/>
                </a:lnTo>
                <a:lnTo>
                  <a:pt x="20" y="352"/>
                </a:lnTo>
                <a:lnTo>
                  <a:pt x="92" y="278"/>
                </a:lnTo>
                <a:lnTo>
                  <a:pt x="92" y="252"/>
                </a:lnTo>
                <a:lnTo>
                  <a:pt x="89" y="177"/>
                </a:lnTo>
                <a:lnTo>
                  <a:pt x="88" y="153"/>
                </a:lnTo>
                <a:lnTo>
                  <a:pt x="85" y="116"/>
                </a:lnTo>
                <a:lnTo>
                  <a:pt x="85" y="105"/>
                </a:lnTo>
                <a:lnTo>
                  <a:pt x="92" y="106"/>
                </a:lnTo>
                <a:lnTo>
                  <a:pt x="117" y="76"/>
                </a:lnTo>
                <a:lnTo>
                  <a:pt x="131" y="88"/>
                </a:lnTo>
                <a:lnTo>
                  <a:pt x="132" y="91"/>
                </a:lnTo>
                <a:lnTo>
                  <a:pt x="165" y="91"/>
                </a:lnTo>
                <a:lnTo>
                  <a:pt x="205" y="68"/>
                </a:lnTo>
                <a:lnTo>
                  <a:pt x="234" y="55"/>
                </a:lnTo>
                <a:lnTo>
                  <a:pt x="262" y="28"/>
                </a:lnTo>
                <a:lnTo>
                  <a:pt x="274" y="33"/>
                </a:lnTo>
                <a:lnTo>
                  <a:pt x="314" y="0"/>
                </a:lnTo>
                <a:lnTo>
                  <a:pt x="332" y="23"/>
                </a:lnTo>
                <a:lnTo>
                  <a:pt x="315" y="61"/>
                </a:lnTo>
                <a:lnTo>
                  <a:pt x="318" y="82"/>
                </a:lnTo>
                <a:lnTo>
                  <a:pt x="310" y="98"/>
                </a:lnTo>
                <a:lnTo>
                  <a:pt x="312" y="109"/>
                </a:lnTo>
                <a:lnTo>
                  <a:pt x="332" y="96"/>
                </a:lnTo>
                <a:lnTo>
                  <a:pt x="338" y="74"/>
                </a:lnTo>
                <a:lnTo>
                  <a:pt x="373" y="105"/>
                </a:lnTo>
                <a:lnTo>
                  <a:pt x="381" y="103"/>
                </a:lnTo>
                <a:lnTo>
                  <a:pt x="393" y="109"/>
                </a:lnTo>
                <a:lnTo>
                  <a:pt x="395" y="108"/>
                </a:lnTo>
                <a:lnTo>
                  <a:pt x="429" y="125"/>
                </a:lnTo>
                <a:lnTo>
                  <a:pt x="448" y="162"/>
                </a:lnTo>
                <a:lnTo>
                  <a:pt x="481" y="179"/>
                </a:lnTo>
                <a:lnTo>
                  <a:pt x="493" y="181"/>
                </a:lnTo>
                <a:lnTo>
                  <a:pt x="623" y="211"/>
                </a:lnTo>
                <a:lnTo>
                  <a:pt x="640" y="221"/>
                </a:lnTo>
                <a:lnTo>
                  <a:pt x="650" y="227"/>
                </a:lnTo>
                <a:lnTo>
                  <a:pt x="666" y="237"/>
                </a:lnTo>
                <a:lnTo>
                  <a:pt x="683" y="237"/>
                </a:lnTo>
                <a:lnTo>
                  <a:pt x="692" y="240"/>
                </a:lnTo>
                <a:lnTo>
                  <a:pt x="703" y="247"/>
                </a:lnTo>
                <a:lnTo>
                  <a:pt x="724" y="241"/>
                </a:lnTo>
                <a:lnTo>
                  <a:pt x="765" y="247"/>
                </a:lnTo>
                <a:lnTo>
                  <a:pt x="788" y="255"/>
                </a:lnTo>
                <a:lnTo>
                  <a:pt x="797" y="268"/>
                </a:lnTo>
                <a:lnTo>
                  <a:pt x="789" y="289"/>
                </a:lnTo>
                <a:lnTo>
                  <a:pt x="802" y="296"/>
                </a:lnTo>
                <a:lnTo>
                  <a:pt x="812" y="291"/>
                </a:lnTo>
                <a:lnTo>
                  <a:pt x="813" y="296"/>
                </a:lnTo>
                <a:lnTo>
                  <a:pt x="834" y="301"/>
                </a:lnTo>
                <a:lnTo>
                  <a:pt x="839" y="309"/>
                </a:lnTo>
                <a:lnTo>
                  <a:pt x="881" y="481"/>
                </a:lnTo>
                <a:lnTo>
                  <a:pt x="897" y="486"/>
                </a:lnTo>
                <a:lnTo>
                  <a:pt x="892" y="509"/>
                </a:lnTo>
                <a:lnTo>
                  <a:pt x="892" y="516"/>
                </a:lnTo>
                <a:lnTo>
                  <a:pt x="871" y="529"/>
                </a:lnTo>
                <a:lnTo>
                  <a:pt x="840" y="601"/>
                </a:lnTo>
                <a:lnTo>
                  <a:pt x="839" y="618"/>
                </a:lnTo>
                <a:lnTo>
                  <a:pt x="839" y="637"/>
                </a:lnTo>
                <a:lnTo>
                  <a:pt x="859" y="638"/>
                </a:lnTo>
                <a:lnTo>
                  <a:pt x="877" y="623"/>
                </a:lnTo>
                <a:lnTo>
                  <a:pt x="880" y="620"/>
                </a:lnTo>
                <a:lnTo>
                  <a:pt x="880" y="618"/>
                </a:lnTo>
                <a:lnTo>
                  <a:pt x="882" y="613"/>
                </a:lnTo>
                <a:lnTo>
                  <a:pt x="887" y="591"/>
                </a:lnTo>
                <a:lnTo>
                  <a:pt x="916" y="553"/>
                </a:lnTo>
                <a:lnTo>
                  <a:pt x="948" y="489"/>
                </a:lnTo>
                <a:lnTo>
                  <a:pt x="952" y="469"/>
                </a:lnTo>
                <a:lnTo>
                  <a:pt x="971" y="442"/>
                </a:lnTo>
                <a:lnTo>
                  <a:pt x="972" y="431"/>
                </a:lnTo>
                <a:lnTo>
                  <a:pt x="991" y="414"/>
                </a:lnTo>
                <a:lnTo>
                  <a:pt x="996" y="430"/>
                </a:lnTo>
                <a:lnTo>
                  <a:pt x="943" y="606"/>
                </a:lnTo>
                <a:lnTo>
                  <a:pt x="943" y="607"/>
                </a:lnTo>
                <a:lnTo>
                  <a:pt x="929" y="659"/>
                </a:lnTo>
                <a:lnTo>
                  <a:pt x="923" y="712"/>
                </a:lnTo>
                <a:lnTo>
                  <a:pt x="929" y="735"/>
                </a:lnTo>
                <a:lnTo>
                  <a:pt x="906" y="811"/>
                </a:lnTo>
                <a:lnTo>
                  <a:pt x="901" y="844"/>
                </a:lnTo>
                <a:lnTo>
                  <a:pt x="909" y="886"/>
                </a:lnTo>
                <a:lnTo>
                  <a:pt x="905" y="925"/>
                </a:lnTo>
                <a:lnTo>
                  <a:pt x="899" y="949"/>
                </a:lnTo>
                <a:lnTo>
                  <a:pt x="900" y="961"/>
                </a:lnTo>
                <a:lnTo>
                  <a:pt x="889" y="1000"/>
                </a:lnTo>
                <a:lnTo>
                  <a:pt x="885" y="1037"/>
                </a:lnTo>
                <a:lnTo>
                  <a:pt x="890" y="1054"/>
                </a:lnTo>
                <a:lnTo>
                  <a:pt x="891" y="1074"/>
                </a:lnTo>
                <a:lnTo>
                  <a:pt x="897" y="1110"/>
                </a:lnTo>
                <a:lnTo>
                  <a:pt x="911" y="1156"/>
                </a:lnTo>
                <a:lnTo>
                  <a:pt x="920" y="1183"/>
                </a:lnTo>
                <a:lnTo>
                  <a:pt x="919" y="1207"/>
                </a:lnTo>
                <a:lnTo>
                  <a:pt x="916" y="1220"/>
                </a:lnTo>
                <a:lnTo>
                  <a:pt x="923" y="1258"/>
                </a:lnTo>
                <a:lnTo>
                  <a:pt x="889" y="1262"/>
                </a:lnTo>
                <a:lnTo>
                  <a:pt x="867" y="1265"/>
                </a:lnTo>
                <a:lnTo>
                  <a:pt x="853" y="1266"/>
                </a:lnTo>
                <a:lnTo>
                  <a:pt x="845" y="1268"/>
                </a:lnTo>
                <a:lnTo>
                  <a:pt x="843" y="1268"/>
                </a:lnTo>
                <a:lnTo>
                  <a:pt x="835" y="1269"/>
                </a:lnTo>
                <a:lnTo>
                  <a:pt x="779" y="1275"/>
                </a:lnTo>
                <a:lnTo>
                  <a:pt x="771" y="1276"/>
                </a:lnTo>
                <a:lnTo>
                  <a:pt x="765" y="1278"/>
                </a:lnTo>
                <a:lnTo>
                  <a:pt x="757" y="1278"/>
                </a:lnTo>
                <a:lnTo>
                  <a:pt x="756" y="1279"/>
                </a:lnTo>
                <a:lnTo>
                  <a:pt x="754" y="127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8" name="Freeform 78"/>
          <p:cNvSpPr>
            <a:spLocks noChangeAspect="1"/>
          </p:cNvSpPr>
          <p:nvPr/>
        </p:nvSpPr>
        <p:spPr bwMode="auto">
          <a:xfrm>
            <a:off x="5944838" y="2864033"/>
            <a:ext cx="881338" cy="575658"/>
          </a:xfrm>
          <a:custGeom>
            <a:avLst/>
            <a:gdLst>
              <a:gd name="T0" fmla="*/ 2147483647 w 1142"/>
              <a:gd name="T1" fmla="*/ 2147483647 h 929"/>
              <a:gd name="T2" fmla="*/ 2147483647 w 1142"/>
              <a:gd name="T3" fmla="*/ 2147483647 h 929"/>
              <a:gd name="T4" fmla="*/ 2147483647 w 1142"/>
              <a:gd name="T5" fmla="*/ 2147483647 h 929"/>
              <a:gd name="T6" fmla="*/ 2147483647 w 1142"/>
              <a:gd name="T7" fmla="*/ 2147483647 h 929"/>
              <a:gd name="T8" fmla="*/ 2147483647 w 1142"/>
              <a:gd name="T9" fmla="*/ 2147483647 h 929"/>
              <a:gd name="T10" fmla="*/ 2147483647 w 1142"/>
              <a:gd name="T11" fmla="*/ 2147483647 h 929"/>
              <a:gd name="T12" fmla="*/ 2147483647 w 1142"/>
              <a:gd name="T13" fmla="*/ 2147483647 h 929"/>
              <a:gd name="T14" fmla="*/ 2147483647 w 1142"/>
              <a:gd name="T15" fmla="*/ 2147483647 h 929"/>
              <a:gd name="T16" fmla="*/ 2147483647 w 1142"/>
              <a:gd name="T17" fmla="*/ 2147483647 h 929"/>
              <a:gd name="T18" fmla="*/ 1139803380 w 1142"/>
              <a:gd name="T19" fmla="*/ 2147483647 h 929"/>
              <a:gd name="T20" fmla="*/ 2147483647 w 1142"/>
              <a:gd name="T21" fmla="*/ 2147483647 h 929"/>
              <a:gd name="T22" fmla="*/ 2147483647 w 1142"/>
              <a:gd name="T23" fmla="*/ 2147483647 h 929"/>
              <a:gd name="T24" fmla="*/ 0 w 1142"/>
              <a:gd name="T25" fmla="*/ 2147483647 h 929"/>
              <a:gd name="T26" fmla="*/ 2147483647 w 1142"/>
              <a:gd name="T27" fmla="*/ 2147483647 h 929"/>
              <a:gd name="T28" fmla="*/ 2147483647 w 1142"/>
              <a:gd name="T29" fmla="*/ 2147483647 h 929"/>
              <a:gd name="T30" fmla="*/ 2147483647 w 1142"/>
              <a:gd name="T31" fmla="*/ 2147483647 h 929"/>
              <a:gd name="T32" fmla="*/ 2147483647 w 1142"/>
              <a:gd name="T33" fmla="*/ 2147483647 h 929"/>
              <a:gd name="T34" fmla="*/ 2147483647 w 1142"/>
              <a:gd name="T35" fmla="*/ 2147483647 h 929"/>
              <a:gd name="T36" fmla="*/ 2147483647 w 1142"/>
              <a:gd name="T37" fmla="*/ 2147483647 h 929"/>
              <a:gd name="T38" fmla="*/ 2147483647 w 1142"/>
              <a:gd name="T39" fmla="*/ 2147483647 h 929"/>
              <a:gd name="T40" fmla="*/ 2147483647 w 1142"/>
              <a:gd name="T41" fmla="*/ 2147483647 h 929"/>
              <a:gd name="T42" fmla="*/ 2147483647 w 1142"/>
              <a:gd name="T43" fmla="*/ 2147483647 h 929"/>
              <a:gd name="T44" fmla="*/ 2147483647 w 1142"/>
              <a:gd name="T45" fmla="*/ 2147483647 h 929"/>
              <a:gd name="T46" fmla="*/ 2147483647 w 1142"/>
              <a:gd name="T47" fmla="*/ 2147483647 h 929"/>
              <a:gd name="T48" fmla="*/ 2147483647 w 1142"/>
              <a:gd name="T49" fmla="*/ 2147483647 h 929"/>
              <a:gd name="T50" fmla="*/ 2147483647 w 1142"/>
              <a:gd name="T51" fmla="*/ 2147483647 h 929"/>
              <a:gd name="T52" fmla="*/ 2147483647 w 1142"/>
              <a:gd name="T53" fmla="*/ 2147483647 h 929"/>
              <a:gd name="T54" fmla="*/ 2147483647 w 1142"/>
              <a:gd name="T55" fmla="*/ 2147483647 h 929"/>
              <a:gd name="T56" fmla="*/ 2147483647 w 1142"/>
              <a:gd name="T57" fmla="*/ 2147483647 h 929"/>
              <a:gd name="T58" fmla="*/ 2147483647 w 1142"/>
              <a:gd name="T59" fmla="*/ 2147483647 h 929"/>
              <a:gd name="T60" fmla="*/ 2147483647 w 1142"/>
              <a:gd name="T61" fmla="*/ 2147483647 h 929"/>
              <a:gd name="T62" fmla="*/ 2147483647 w 1142"/>
              <a:gd name="T63" fmla="*/ 2147483647 h 929"/>
              <a:gd name="T64" fmla="*/ 2147483647 w 1142"/>
              <a:gd name="T65" fmla="*/ 2147483647 h 929"/>
              <a:gd name="T66" fmla="*/ 2147483647 w 1142"/>
              <a:gd name="T67" fmla="*/ 2147483647 h 929"/>
              <a:gd name="T68" fmla="*/ 2147483647 w 1142"/>
              <a:gd name="T69" fmla="*/ 2147483647 h 929"/>
              <a:gd name="T70" fmla="*/ 2147483647 w 1142"/>
              <a:gd name="T71" fmla="*/ 2147483647 h 929"/>
              <a:gd name="T72" fmla="*/ 2147483647 w 1142"/>
              <a:gd name="T73" fmla="*/ 2147483647 h 929"/>
              <a:gd name="T74" fmla="*/ 2147483647 w 1142"/>
              <a:gd name="T75" fmla="*/ 2147483647 h 929"/>
              <a:gd name="T76" fmla="*/ 2147483647 w 1142"/>
              <a:gd name="T77" fmla="*/ 2147483647 h 929"/>
              <a:gd name="T78" fmla="*/ 2147483647 w 1142"/>
              <a:gd name="T79" fmla="*/ 2147483647 h 929"/>
              <a:gd name="T80" fmla="*/ 2147483647 w 1142"/>
              <a:gd name="T81" fmla="*/ 2147483647 h 929"/>
              <a:gd name="T82" fmla="*/ 2147483647 w 1142"/>
              <a:gd name="T83" fmla="*/ 2147483647 h 929"/>
              <a:gd name="T84" fmla="*/ 2147483647 w 1142"/>
              <a:gd name="T85" fmla="*/ 2147483647 h 929"/>
              <a:gd name="T86" fmla="*/ 2147483647 w 1142"/>
              <a:gd name="T87" fmla="*/ 2147483647 h 929"/>
              <a:gd name="T88" fmla="*/ 2147483647 w 1142"/>
              <a:gd name="T89" fmla="*/ 2147483647 h 929"/>
              <a:gd name="T90" fmla="*/ 2147483647 w 1142"/>
              <a:gd name="T91" fmla="*/ 2147483647 h 929"/>
              <a:gd name="T92" fmla="*/ 2147483647 w 1142"/>
              <a:gd name="T93" fmla="*/ 2147483647 h 929"/>
              <a:gd name="T94" fmla="*/ 2147483647 w 1142"/>
              <a:gd name="T95" fmla="*/ 2147483647 h 929"/>
              <a:gd name="T96" fmla="*/ 2147483647 w 1142"/>
              <a:gd name="T97" fmla="*/ 2147483647 h 929"/>
              <a:gd name="T98" fmla="*/ 2147483647 w 1142"/>
              <a:gd name="T99" fmla="*/ 2147483647 h 929"/>
              <a:gd name="T100" fmla="*/ 2147483647 w 1142"/>
              <a:gd name="T101" fmla="*/ 2147483647 h 929"/>
              <a:gd name="T102" fmla="*/ 2147483647 w 1142"/>
              <a:gd name="T103" fmla="*/ 2147483647 h 929"/>
              <a:gd name="T104" fmla="*/ 2147483647 w 1142"/>
              <a:gd name="T105" fmla="*/ 2147483647 h 929"/>
              <a:gd name="T106" fmla="*/ 2147483647 w 1142"/>
              <a:gd name="T107" fmla="*/ 2147483647 h 929"/>
              <a:gd name="T108" fmla="*/ 2147483647 w 1142"/>
              <a:gd name="T109" fmla="*/ 2147483647 h 929"/>
              <a:gd name="T110" fmla="*/ 2147483647 w 1142"/>
              <a:gd name="T111" fmla="*/ 2147483647 h 929"/>
              <a:gd name="T112" fmla="*/ 2147483647 w 1142"/>
              <a:gd name="T113" fmla="*/ 477507814 h 929"/>
              <a:gd name="T114" fmla="*/ 2147483647 w 1142"/>
              <a:gd name="T115" fmla="*/ 1909260837 h 929"/>
              <a:gd name="T116" fmla="*/ 2147483647 w 1142"/>
              <a:gd name="T117" fmla="*/ 2147483647 h 929"/>
              <a:gd name="T118" fmla="*/ 2147483647 w 1142"/>
              <a:gd name="T119" fmla="*/ 2147483647 h 929"/>
              <a:gd name="T120" fmla="*/ 2147483647 w 1142"/>
              <a:gd name="T121" fmla="*/ 2147483647 h 9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42" h="929">
                <a:moveTo>
                  <a:pt x="538" y="27"/>
                </a:moveTo>
                <a:lnTo>
                  <a:pt x="511" y="29"/>
                </a:lnTo>
                <a:lnTo>
                  <a:pt x="476" y="30"/>
                </a:lnTo>
                <a:lnTo>
                  <a:pt x="473" y="30"/>
                </a:lnTo>
                <a:lnTo>
                  <a:pt x="455" y="32"/>
                </a:lnTo>
                <a:lnTo>
                  <a:pt x="454" y="32"/>
                </a:lnTo>
                <a:lnTo>
                  <a:pt x="451" y="32"/>
                </a:lnTo>
                <a:lnTo>
                  <a:pt x="407" y="33"/>
                </a:lnTo>
                <a:lnTo>
                  <a:pt x="386" y="35"/>
                </a:lnTo>
                <a:lnTo>
                  <a:pt x="374" y="35"/>
                </a:lnTo>
                <a:lnTo>
                  <a:pt x="338" y="36"/>
                </a:lnTo>
                <a:lnTo>
                  <a:pt x="322" y="37"/>
                </a:lnTo>
                <a:lnTo>
                  <a:pt x="303" y="37"/>
                </a:lnTo>
                <a:lnTo>
                  <a:pt x="300" y="37"/>
                </a:lnTo>
                <a:lnTo>
                  <a:pt x="293" y="39"/>
                </a:lnTo>
                <a:lnTo>
                  <a:pt x="257" y="40"/>
                </a:lnTo>
                <a:lnTo>
                  <a:pt x="235" y="40"/>
                </a:lnTo>
                <a:lnTo>
                  <a:pt x="212" y="42"/>
                </a:lnTo>
                <a:lnTo>
                  <a:pt x="201" y="42"/>
                </a:lnTo>
                <a:lnTo>
                  <a:pt x="155" y="43"/>
                </a:lnTo>
                <a:lnTo>
                  <a:pt x="149" y="43"/>
                </a:lnTo>
                <a:lnTo>
                  <a:pt x="130" y="43"/>
                </a:lnTo>
                <a:lnTo>
                  <a:pt x="117" y="44"/>
                </a:lnTo>
                <a:lnTo>
                  <a:pt x="106" y="44"/>
                </a:lnTo>
                <a:lnTo>
                  <a:pt x="96" y="44"/>
                </a:lnTo>
                <a:lnTo>
                  <a:pt x="63" y="46"/>
                </a:lnTo>
                <a:lnTo>
                  <a:pt x="42" y="46"/>
                </a:lnTo>
                <a:lnTo>
                  <a:pt x="28" y="46"/>
                </a:lnTo>
                <a:lnTo>
                  <a:pt x="20" y="46"/>
                </a:lnTo>
                <a:lnTo>
                  <a:pt x="3" y="46"/>
                </a:lnTo>
                <a:lnTo>
                  <a:pt x="16" y="83"/>
                </a:lnTo>
                <a:lnTo>
                  <a:pt x="12" y="118"/>
                </a:lnTo>
                <a:lnTo>
                  <a:pt x="21" y="130"/>
                </a:lnTo>
                <a:lnTo>
                  <a:pt x="31" y="158"/>
                </a:lnTo>
                <a:lnTo>
                  <a:pt x="29" y="169"/>
                </a:lnTo>
                <a:lnTo>
                  <a:pt x="21" y="181"/>
                </a:lnTo>
                <a:lnTo>
                  <a:pt x="22" y="208"/>
                </a:lnTo>
                <a:lnTo>
                  <a:pt x="15" y="222"/>
                </a:lnTo>
                <a:lnTo>
                  <a:pt x="0" y="283"/>
                </a:lnTo>
                <a:lnTo>
                  <a:pt x="23" y="315"/>
                </a:lnTo>
                <a:lnTo>
                  <a:pt x="23" y="325"/>
                </a:lnTo>
                <a:lnTo>
                  <a:pt x="28" y="342"/>
                </a:lnTo>
                <a:lnTo>
                  <a:pt x="34" y="347"/>
                </a:lnTo>
                <a:lnTo>
                  <a:pt x="50" y="409"/>
                </a:lnTo>
                <a:lnTo>
                  <a:pt x="54" y="416"/>
                </a:lnTo>
                <a:lnTo>
                  <a:pt x="54" y="419"/>
                </a:lnTo>
                <a:lnTo>
                  <a:pt x="50" y="427"/>
                </a:lnTo>
                <a:lnTo>
                  <a:pt x="63" y="454"/>
                </a:lnTo>
                <a:lnTo>
                  <a:pt x="66" y="477"/>
                </a:lnTo>
                <a:lnTo>
                  <a:pt x="71" y="491"/>
                </a:lnTo>
                <a:lnTo>
                  <a:pt x="80" y="491"/>
                </a:lnTo>
                <a:lnTo>
                  <a:pt x="90" y="530"/>
                </a:lnTo>
                <a:lnTo>
                  <a:pt x="92" y="532"/>
                </a:lnTo>
                <a:lnTo>
                  <a:pt x="98" y="565"/>
                </a:lnTo>
                <a:lnTo>
                  <a:pt x="93" y="585"/>
                </a:lnTo>
                <a:lnTo>
                  <a:pt x="95" y="602"/>
                </a:lnTo>
                <a:lnTo>
                  <a:pt x="116" y="627"/>
                </a:lnTo>
                <a:lnTo>
                  <a:pt x="116" y="636"/>
                </a:lnTo>
                <a:lnTo>
                  <a:pt x="115" y="639"/>
                </a:lnTo>
                <a:lnTo>
                  <a:pt x="116" y="647"/>
                </a:lnTo>
                <a:lnTo>
                  <a:pt x="127" y="670"/>
                </a:lnTo>
                <a:lnTo>
                  <a:pt x="139" y="701"/>
                </a:lnTo>
                <a:lnTo>
                  <a:pt x="132" y="712"/>
                </a:lnTo>
                <a:lnTo>
                  <a:pt x="131" y="731"/>
                </a:lnTo>
                <a:lnTo>
                  <a:pt x="139" y="731"/>
                </a:lnTo>
                <a:lnTo>
                  <a:pt x="141" y="737"/>
                </a:lnTo>
                <a:lnTo>
                  <a:pt x="139" y="739"/>
                </a:lnTo>
                <a:lnTo>
                  <a:pt x="141" y="749"/>
                </a:lnTo>
                <a:lnTo>
                  <a:pt x="139" y="768"/>
                </a:lnTo>
                <a:lnTo>
                  <a:pt x="139" y="771"/>
                </a:lnTo>
                <a:lnTo>
                  <a:pt x="140" y="772"/>
                </a:lnTo>
                <a:lnTo>
                  <a:pt x="142" y="786"/>
                </a:lnTo>
                <a:lnTo>
                  <a:pt x="151" y="816"/>
                </a:lnTo>
                <a:lnTo>
                  <a:pt x="152" y="817"/>
                </a:lnTo>
                <a:lnTo>
                  <a:pt x="150" y="825"/>
                </a:lnTo>
                <a:lnTo>
                  <a:pt x="149" y="851"/>
                </a:lnTo>
                <a:lnTo>
                  <a:pt x="140" y="861"/>
                </a:lnTo>
                <a:lnTo>
                  <a:pt x="165" y="904"/>
                </a:lnTo>
                <a:lnTo>
                  <a:pt x="162" y="910"/>
                </a:lnTo>
                <a:lnTo>
                  <a:pt x="165" y="910"/>
                </a:lnTo>
                <a:lnTo>
                  <a:pt x="210" y="910"/>
                </a:lnTo>
                <a:lnTo>
                  <a:pt x="233" y="910"/>
                </a:lnTo>
                <a:lnTo>
                  <a:pt x="254" y="910"/>
                </a:lnTo>
                <a:lnTo>
                  <a:pt x="262" y="910"/>
                </a:lnTo>
                <a:lnTo>
                  <a:pt x="299" y="908"/>
                </a:lnTo>
                <a:lnTo>
                  <a:pt x="314" y="908"/>
                </a:lnTo>
                <a:lnTo>
                  <a:pt x="343" y="908"/>
                </a:lnTo>
                <a:lnTo>
                  <a:pt x="365" y="907"/>
                </a:lnTo>
                <a:lnTo>
                  <a:pt x="389" y="907"/>
                </a:lnTo>
                <a:lnTo>
                  <a:pt x="394" y="907"/>
                </a:lnTo>
                <a:lnTo>
                  <a:pt x="434" y="904"/>
                </a:lnTo>
                <a:lnTo>
                  <a:pt x="437" y="904"/>
                </a:lnTo>
                <a:lnTo>
                  <a:pt x="475" y="903"/>
                </a:lnTo>
                <a:lnTo>
                  <a:pt x="478" y="901"/>
                </a:lnTo>
                <a:lnTo>
                  <a:pt x="518" y="898"/>
                </a:lnTo>
                <a:lnTo>
                  <a:pt x="519" y="898"/>
                </a:lnTo>
                <a:lnTo>
                  <a:pt x="523" y="898"/>
                </a:lnTo>
                <a:lnTo>
                  <a:pt x="557" y="895"/>
                </a:lnTo>
                <a:lnTo>
                  <a:pt x="567" y="895"/>
                </a:lnTo>
                <a:lnTo>
                  <a:pt x="578" y="894"/>
                </a:lnTo>
                <a:lnTo>
                  <a:pt x="590" y="894"/>
                </a:lnTo>
                <a:lnTo>
                  <a:pt x="612" y="893"/>
                </a:lnTo>
                <a:lnTo>
                  <a:pt x="639" y="890"/>
                </a:lnTo>
                <a:lnTo>
                  <a:pt x="657" y="888"/>
                </a:lnTo>
                <a:lnTo>
                  <a:pt x="702" y="884"/>
                </a:lnTo>
                <a:lnTo>
                  <a:pt x="708" y="883"/>
                </a:lnTo>
                <a:lnTo>
                  <a:pt x="722" y="883"/>
                </a:lnTo>
                <a:lnTo>
                  <a:pt x="747" y="880"/>
                </a:lnTo>
                <a:lnTo>
                  <a:pt x="773" y="877"/>
                </a:lnTo>
                <a:lnTo>
                  <a:pt x="791" y="876"/>
                </a:lnTo>
                <a:lnTo>
                  <a:pt x="794" y="876"/>
                </a:lnTo>
                <a:lnTo>
                  <a:pt x="804" y="874"/>
                </a:lnTo>
                <a:lnTo>
                  <a:pt x="825" y="871"/>
                </a:lnTo>
                <a:lnTo>
                  <a:pt x="831" y="871"/>
                </a:lnTo>
                <a:lnTo>
                  <a:pt x="846" y="870"/>
                </a:lnTo>
                <a:lnTo>
                  <a:pt x="884" y="864"/>
                </a:lnTo>
                <a:lnTo>
                  <a:pt x="886" y="867"/>
                </a:lnTo>
                <a:lnTo>
                  <a:pt x="886" y="868"/>
                </a:lnTo>
                <a:lnTo>
                  <a:pt x="903" y="884"/>
                </a:lnTo>
                <a:lnTo>
                  <a:pt x="927" y="924"/>
                </a:lnTo>
                <a:lnTo>
                  <a:pt x="943" y="929"/>
                </a:lnTo>
                <a:lnTo>
                  <a:pt x="950" y="924"/>
                </a:lnTo>
                <a:lnTo>
                  <a:pt x="948" y="868"/>
                </a:lnTo>
                <a:lnTo>
                  <a:pt x="981" y="849"/>
                </a:lnTo>
                <a:lnTo>
                  <a:pt x="989" y="842"/>
                </a:lnTo>
                <a:lnTo>
                  <a:pt x="992" y="839"/>
                </a:lnTo>
                <a:lnTo>
                  <a:pt x="993" y="830"/>
                </a:lnTo>
                <a:lnTo>
                  <a:pt x="993" y="815"/>
                </a:lnTo>
                <a:lnTo>
                  <a:pt x="1017" y="738"/>
                </a:lnTo>
                <a:lnTo>
                  <a:pt x="1016" y="717"/>
                </a:lnTo>
                <a:lnTo>
                  <a:pt x="1005" y="690"/>
                </a:lnTo>
                <a:lnTo>
                  <a:pt x="984" y="666"/>
                </a:lnTo>
                <a:lnTo>
                  <a:pt x="989" y="640"/>
                </a:lnTo>
                <a:lnTo>
                  <a:pt x="992" y="627"/>
                </a:lnTo>
                <a:lnTo>
                  <a:pt x="1001" y="612"/>
                </a:lnTo>
                <a:lnTo>
                  <a:pt x="1038" y="600"/>
                </a:lnTo>
                <a:lnTo>
                  <a:pt x="1088" y="576"/>
                </a:lnTo>
                <a:lnTo>
                  <a:pt x="1109" y="558"/>
                </a:lnTo>
                <a:lnTo>
                  <a:pt x="1116" y="511"/>
                </a:lnTo>
                <a:lnTo>
                  <a:pt x="1118" y="504"/>
                </a:lnTo>
                <a:lnTo>
                  <a:pt x="1128" y="495"/>
                </a:lnTo>
                <a:lnTo>
                  <a:pt x="1129" y="494"/>
                </a:lnTo>
                <a:lnTo>
                  <a:pt x="1139" y="466"/>
                </a:lnTo>
                <a:lnTo>
                  <a:pt x="1141" y="449"/>
                </a:lnTo>
                <a:lnTo>
                  <a:pt x="1142" y="427"/>
                </a:lnTo>
                <a:lnTo>
                  <a:pt x="1142" y="426"/>
                </a:lnTo>
                <a:lnTo>
                  <a:pt x="1139" y="417"/>
                </a:lnTo>
                <a:lnTo>
                  <a:pt x="1134" y="391"/>
                </a:lnTo>
                <a:lnTo>
                  <a:pt x="1115" y="378"/>
                </a:lnTo>
                <a:lnTo>
                  <a:pt x="1107" y="372"/>
                </a:lnTo>
                <a:lnTo>
                  <a:pt x="1094" y="366"/>
                </a:lnTo>
                <a:lnTo>
                  <a:pt x="1090" y="359"/>
                </a:lnTo>
                <a:lnTo>
                  <a:pt x="1077" y="320"/>
                </a:lnTo>
                <a:lnTo>
                  <a:pt x="1049" y="300"/>
                </a:lnTo>
                <a:lnTo>
                  <a:pt x="1045" y="287"/>
                </a:lnTo>
                <a:lnTo>
                  <a:pt x="1045" y="286"/>
                </a:lnTo>
                <a:lnTo>
                  <a:pt x="1033" y="252"/>
                </a:lnTo>
                <a:lnTo>
                  <a:pt x="1025" y="246"/>
                </a:lnTo>
                <a:lnTo>
                  <a:pt x="998" y="240"/>
                </a:lnTo>
                <a:lnTo>
                  <a:pt x="969" y="220"/>
                </a:lnTo>
                <a:lnTo>
                  <a:pt x="962" y="183"/>
                </a:lnTo>
                <a:lnTo>
                  <a:pt x="948" y="151"/>
                </a:lnTo>
                <a:lnTo>
                  <a:pt x="947" y="147"/>
                </a:lnTo>
                <a:lnTo>
                  <a:pt x="943" y="125"/>
                </a:lnTo>
                <a:lnTo>
                  <a:pt x="943" y="124"/>
                </a:lnTo>
                <a:lnTo>
                  <a:pt x="961" y="71"/>
                </a:lnTo>
                <a:lnTo>
                  <a:pt x="934" y="27"/>
                </a:lnTo>
                <a:lnTo>
                  <a:pt x="932" y="23"/>
                </a:lnTo>
                <a:lnTo>
                  <a:pt x="930" y="0"/>
                </a:lnTo>
                <a:lnTo>
                  <a:pt x="924" y="0"/>
                </a:lnTo>
                <a:lnTo>
                  <a:pt x="911" y="2"/>
                </a:lnTo>
                <a:lnTo>
                  <a:pt x="861" y="5"/>
                </a:lnTo>
                <a:lnTo>
                  <a:pt x="859" y="6"/>
                </a:lnTo>
                <a:lnTo>
                  <a:pt x="841" y="8"/>
                </a:lnTo>
                <a:lnTo>
                  <a:pt x="781" y="12"/>
                </a:lnTo>
                <a:lnTo>
                  <a:pt x="717" y="16"/>
                </a:lnTo>
                <a:lnTo>
                  <a:pt x="700" y="18"/>
                </a:lnTo>
                <a:lnTo>
                  <a:pt x="622" y="22"/>
                </a:lnTo>
                <a:lnTo>
                  <a:pt x="619" y="23"/>
                </a:lnTo>
                <a:lnTo>
                  <a:pt x="614" y="23"/>
                </a:lnTo>
                <a:lnTo>
                  <a:pt x="558" y="26"/>
                </a:lnTo>
                <a:lnTo>
                  <a:pt x="554" y="26"/>
                </a:lnTo>
                <a:lnTo>
                  <a:pt x="538" y="2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99" name="Freeform 79"/>
          <p:cNvSpPr>
            <a:spLocks noChangeAspect="1"/>
          </p:cNvSpPr>
          <p:nvPr/>
        </p:nvSpPr>
        <p:spPr bwMode="auto">
          <a:xfrm>
            <a:off x="2676614" y="2851347"/>
            <a:ext cx="915170" cy="1414567"/>
          </a:xfrm>
          <a:custGeom>
            <a:avLst/>
            <a:gdLst>
              <a:gd name="T0" fmla="*/ 1141943014 w 1185"/>
              <a:gd name="T1" fmla="*/ 2147483647 h 2284"/>
              <a:gd name="T2" fmla="*/ 2147483647 w 1185"/>
              <a:gd name="T3" fmla="*/ 2147483647 h 2284"/>
              <a:gd name="T4" fmla="*/ 2147483647 w 1185"/>
              <a:gd name="T5" fmla="*/ 2147483647 h 2284"/>
              <a:gd name="T6" fmla="*/ 2147483647 w 1185"/>
              <a:gd name="T7" fmla="*/ 2147483647 h 2284"/>
              <a:gd name="T8" fmla="*/ 2147483647 w 1185"/>
              <a:gd name="T9" fmla="*/ 2147483647 h 2284"/>
              <a:gd name="T10" fmla="*/ 2147483647 w 1185"/>
              <a:gd name="T11" fmla="*/ 2147483647 h 2284"/>
              <a:gd name="T12" fmla="*/ 2147483647 w 1185"/>
              <a:gd name="T13" fmla="*/ 2147483647 h 2284"/>
              <a:gd name="T14" fmla="*/ 2147483647 w 1185"/>
              <a:gd name="T15" fmla="*/ 2147483647 h 2284"/>
              <a:gd name="T16" fmla="*/ 2147483647 w 1185"/>
              <a:gd name="T17" fmla="*/ 2147483647 h 2284"/>
              <a:gd name="T18" fmla="*/ 2147483647 w 1185"/>
              <a:gd name="T19" fmla="*/ 2147483647 h 2284"/>
              <a:gd name="T20" fmla="*/ 2147483647 w 1185"/>
              <a:gd name="T21" fmla="*/ 2147483647 h 2284"/>
              <a:gd name="T22" fmla="*/ 2147483647 w 1185"/>
              <a:gd name="T23" fmla="*/ 2147483647 h 2284"/>
              <a:gd name="T24" fmla="*/ 2147483647 w 1185"/>
              <a:gd name="T25" fmla="*/ 2147483647 h 2284"/>
              <a:gd name="T26" fmla="*/ 2147483647 w 1185"/>
              <a:gd name="T27" fmla="*/ 2147483647 h 2284"/>
              <a:gd name="T28" fmla="*/ 2147483647 w 1185"/>
              <a:gd name="T29" fmla="*/ 2147483647 h 2284"/>
              <a:gd name="T30" fmla="*/ 2147483647 w 1185"/>
              <a:gd name="T31" fmla="*/ 2147483647 h 2284"/>
              <a:gd name="T32" fmla="*/ 2147483647 w 1185"/>
              <a:gd name="T33" fmla="*/ 2147483647 h 2284"/>
              <a:gd name="T34" fmla="*/ 2147483647 w 1185"/>
              <a:gd name="T35" fmla="*/ 2147483647 h 2284"/>
              <a:gd name="T36" fmla="*/ 2147483647 w 1185"/>
              <a:gd name="T37" fmla="*/ 2147483647 h 2284"/>
              <a:gd name="T38" fmla="*/ 2147483647 w 1185"/>
              <a:gd name="T39" fmla="*/ 2147483647 h 2284"/>
              <a:gd name="T40" fmla="*/ 2147483647 w 1185"/>
              <a:gd name="T41" fmla="*/ 2147483647 h 2284"/>
              <a:gd name="T42" fmla="*/ 2147483647 w 1185"/>
              <a:gd name="T43" fmla="*/ 2147483647 h 2284"/>
              <a:gd name="T44" fmla="*/ 2147483647 w 1185"/>
              <a:gd name="T45" fmla="*/ 2147483647 h 2284"/>
              <a:gd name="T46" fmla="*/ 2147483647 w 1185"/>
              <a:gd name="T47" fmla="*/ 2147483647 h 2284"/>
              <a:gd name="T48" fmla="*/ 2147483647 w 1185"/>
              <a:gd name="T49" fmla="*/ 2147483647 h 2284"/>
              <a:gd name="T50" fmla="*/ 2147483647 w 1185"/>
              <a:gd name="T51" fmla="*/ 2147483647 h 2284"/>
              <a:gd name="T52" fmla="*/ 2147483647 w 1185"/>
              <a:gd name="T53" fmla="*/ 2147483647 h 2284"/>
              <a:gd name="T54" fmla="*/ 2147483647 w 1185"/>
              <a:gd name="T55" fmla="*/ 2147483647 h 2284"/>
              <a:gd name="T56" fmla="*/ 2147483647 w 1185"/>
              <a:gd name="T57" fmla="*/ 2147483647 h 2284"/>
              <a:gd name="T58" fmla="*/ 2147483647 w 1185"/>
              <a:gd name="T59" fmla="*/ 2147483647 h 2284"/>
              <a:gd name="T60" fmla="*/ 2147483647 w 1185"/>
              <a:gd name="T61" fmla="*/ 2147483647 h 2284"/>
              <a:gd name="T62" fmla="*/ 2147483647 w 1185"/>
              <a:gd name="T63" fmla="*/ 2147483647 h 2284"/>
              <a:gd name="T64" fmla="*/ 2147483647 w 1185"/>
              <a:gd name="T65" fmla="*/ 2147483647 h 2284"/>
              <a:gd name="T66" fmla="*/ 2147483647 w 1185"/>
              <a:gd name="T67" fmla="*/ 2147483647 h 2284"/>
              <a:gd name="T68" fmla="*/ 2147483647 w 1185"/>
              <a:gd name="T69" fmla="*/ 2147483647 h 2284"/>
              <a:gd name="T70" fmla="*/ 2147483647 w 1185"/>
              <a:gd name="T71" fmla="*/ 2147483647 h 2284"/>
              <a:gd name="T72" fmla="*/ 2147483647 w 1185"/>
              <a:gd name="T73" fmla="*/ 2147483647 h 2284"/>
              <a:gd name="T74" fmla="*/ 2147483647 w 1185"/>
              <a:gd name="T75" fmla="*/ 2147483647 h 2284"/>
              <a:gd name="T76" fmla="*/ 2147483647 w 1185"/>
              <a:gd name="T77" fmla="*/ 2147483647 h 2284"/>
              <a:gd name="T78" fmla="*/ 2147483647 w 1185"/>
              <a:gd name="T79" fmla="*/ 2147483647 h 2284"/>
              <a:gd name="T80" fmla="*/ 2147483647 w 1185"/>
              <a:gd name="T81" fmla="*/ 1429907326 h 2284"/>
              <a:gd name="T82" fmla="*/ 2147483647 w 1185"/>
              <a:gd name="T83" fmla="*/ 2147483647 h 2284"/>
              <a:gd name="T84" fmla="*/ 2147483647 w 1185"/>
              <a:gd name="T85" fmla="*/ 2147483647 h 2284"/>
              <a:gd name="T86" fmla="*/ 2147483647 w 1185"/>
              <a:gd name="T87" fmla="*/ 2147483647 h 2284"/>
              <a:gd name="T88" fmla="*/ 2147483647 w 1185"/>
              <a:gd name="T89" fmla="*/ 2147483647 h 2284"/>
              <a:gd name="T90" fmla="*/ 2147483647 w 1185"/>
              <a:gd name="T91" fmla="*/ 2147483647 h 2284"/>
              <a:gd name="T92" fmla="*/ 2147483647 w 1185"/>
              <a:gd name="T93" fmla="*/ 2147483647 h 2284"/>
              <a:gd name="T94" fmla="*/ 2147483647 w 1185"/>
              <a:gd name="T95" fmla="*/ 2147483647 h 2284"/>
              <a:gd name="T96" fmla="*/ 1903587931 w 1185"/>
              <a:gd name="T97" fmla="*/ 2147483647 h 22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85" h="2284">
                <a:moveTo>
                  <a:pt x="5" y="840"/>
                </a:moveTo>
                <a:lnTo>
                  <a:pt x="3" y="853"/>
                </a:lnTo>
                <a:lnTo>
                  <a:pt x="0" y="873"/>
                </a:lnTo>
                <a:lnTo>
                  <a:pt x="9" y="888"/>
                </a:lnTo>
                <a:lnTo>
                  <a:pt x="15" y="897"/>
                </a:lnTo>
                <a:lnTo>
                  <a:pt x="24" y="914"/>
                </a:lnTo>
                <a:lnTo>
                  <a:pt x="52" y="963"/>
                </a:lnTo>
                <a:lnTo>
                  <a:pt x="60" y="978"/>
                </a:lnTo>
                <a:lnTo>
                  <a:pt x="72" y="999"/>
                </a:lnTo>
                <a:lnTo>
                  <a:pt x="97" y="1041"/>
                </a:lnTo>
                <a:lnTo>
                  <a:pt x="104" y="1054"/>
                </a:lnTo>
                <a:lnTo>
                  <a:pt x="108" y="1061"/>
                </a:lnTo>
                <a:lnTo>
                  <a:pt x="122" y="1085"/>
                </a:lnTo>
                <a:lnTo>
                  <a:pt x="156" y="1144"/>
                </a:lnTo>
                <a:lnTo>
                  <a:pt x="181" y="1187"/>
                </a:lnTo>
                <a:lnTo>
                  <a:pt x="228" y="1271"/>
                </a:lnTo>
                <a:lnTo>
                  <a:pt x="284" y="1369"/>
                </a:lnTo>
                <a:lnTo>
                  <a:pt x="309" y="1412"/>
                </a:lnTo>
                <a:lnTo>
                  <a:pt x="316" y="1424"/>
                </a:lnTo>
                <a:lnTo>
                  <a:pt x="349" y="1483"/>
                </a:lnTo>
                <a:lnTo>
                  <a:pt x="360" y="1501"/>
                </a:lnTo>
                <a:lnTo>
                  <a:pt x="416" y="1599"/>
                </a:lnTo>
                <a:lnTo>
                  <a:pt x="511" y="1765"/>
                </a:lnTo>
                <a:lnTo>
                  <a:pt x="555" y="1843"/>
                </a:lnTo>
                <a:lnTo>
                  <a:pt x="609" y="1938"/>
                </a:lnTo>
                <a:lnTo>
                  <a:pt x="610" y="1939"/>
                </a:lnTo>
                <a:lnTo>
                  <a:pt x="632" y="1977"/>
                </a:lnTo>
                <a:lnTo>
                  <a:pt x="651" y="2010"/>
                </a:lnTo>
                <a:lnTo>
                  <a:pt x="710" y="2114"/>
                </a:lnTo>
                <a:lnTo>
                  <a:pt x="761" y="2203"/>
                </a:lnTo>
                <a:lnTo>
                  <a:pt x="807" y="2284"/>
                </a:lnTo>
                <a:lnTo>
                  <a:pt x="826" y="2213"/>
                </a:lnTo>
                <a:lnTo>
                  <a:pt x="824" y="2060"/>
                </a:lnTo>
                <a:lnTo>
                  <a:pt x="835" y="2024"/>
                </a:lnTo>
                <a:lnTo>
                  <a:pt x="828" y="1958"/>
                </a:lnTo>
                <a:lnTo>
                  <a:pt x="876" y="1952"/>
                </a:lnTo>
                <a:lnTo>
                  <a:pt x="919" y="1997"/>
                </a:lnTo>
                <a:lnTo>
                  <a:pt x="962" y="1955"/>
                </a:lnTo>
                <a:lnTo>
                  <a:pt x="987" y="1762"/>
                </a:lnTo>
                <a:lnTo>
                  <a:pt x="994" y="1715"/>
                </a:lnTo>
                <a:lnTo>
                  <a:pt x="998" y="1685"/>
                </a:lnTo>
                <a:lnTo>
                  <a:pt x="1010" y="1589"/>
                </a:lnTo>
                <a:lnTo>
                  <a:pt x="1016" y="1536"/>
                </a:lnTo>
                <a:lnTo>
                  <a:pt x="1022" y="1494"/>
                </a:lnTo>
                <a:lnTo>
                  <a:pt x="1023" y="1488"/>
                </a:lnTo>
                <a:lnTo>
                  <a:pt x="1038" y="1376"/>
                </a:lnTo>
                <a:lnTo>
                  <a:pt x="1043" y="1334"/>
                </a:lnTo>
                <a:lnTo>
                  <a:pt x="1050" y="1273"/>
                </a:lnTo>
                <a:lnTo>
                  <a:pt x="1054" y="1251"/>
                </a:lnTo>
                <a:lnTo>
                  <a:pt x="1056" y="1236"/>
                </a:lnTo>
                <a:lnTo>
                  <a:pt x="1057" y="1220"/>
                </a:lnTo>
                <a:lnTo>
                  <a:pt x="1065" y="1166"/>
                </a:lnTo>
                <a:lnTo>
                  <a:pt x="1089" y="978"/>
                </a:lnTo>
                <a:lnTo>
                  <a:pt x="1090" y="965"/>
                </a:lnTo>
                <a:lnTo>
                  <a:pt x="1098" y="904"/>
                </a:lnTo>
                <a:lnTo>
                  <a:pt x="1105" y="858"/>
                </a:lnTo>
                <a:lnTo>
                  <a:pt x="1108" y="830"/>
                </a:lnTo>
                <a:lnTo>
                  <a:pt x="1113" y="796"/>
                </a:lnTo>
                <a:lnTo>
                  <a:pt x="1121" y="728"/>
                </a:lnTo>
                <a:lnTo>
                  <a:pt x="1132" y="646"/>
                </a:lnTo>
                <a:lnTo>
                  <a:pt x="1147" y="536"/>
                </a:lnTo>
                <a:lnTo>
                  <a:pt x="1160" y="440"/>
                </a:lnTo>
                <a:lnTo>
                  <a:pt x="1180" y="276"/>
                </a:lnTo>
                <a:lnTo>
                  <a:pt x="1185" y="244"/>
                </a:lnTo>
                <a:lnTo>
                  <a:pt x="1151" y="237"/>
                </a:lnTo>
                <a:lnTo>
                  <a:pt x="1148" y="236"/>
                </a:lnTo>
                <a:lnTo>
                  <a:pt x="1143" y="236"/>
                </a:lnTo>
                <a:lnTo>
                  <a:pt x="1088" y="224"/>
                </a:lnTo>
                <a:lnTo>
                  <a:pt x="1062" y="217"/>
                </a:lnTo>
                <a:lnTo>
                  <a:pt x="1012" y="207"/>
                </a:lnTo>
                <a:lnTo>
                  <a:pt x="836" y="169"/>
                </a:lnTo>
                <a:lnTo>
                  <a:pt x="678" y="132"/>
                </a:lnTo>
                <a:lnTo>
                  <a:pt x="668" y="129"/>
                </a:lnTo>
                <a:lnTo>
                  <a:pt x="628" y="121"/>
                </a:lnTo>
                <a:lnTo>
                  <a:pt x="620" y="118"/>
                </a:lnTo>
                <a:lnTo>
                  <a:pt x="466" y="81"/>
                </a:lnTo>
                <a:lnTo>
                  <a:pt x="413" y="68"/>
                </a:lnTo>
                <a:lnTo>
                  <a:pt x="379" y="61"/>
                </a:lnTo>
                <a:lnTo>
                  <a:pt x="272" y="33"/>
                </a:lnTo>
                <a:lnTo>
                  <a:pt x="265" y="30"/>
                </a:lnTo>
                <a:lnTo>
                  <a:pt x="241" y="24"/>
                </a:lnTo>
                <a:lnTo>
                  <a:pt x="177" y="6"/>
                </a:lnTo>
                <a:lnTo>
                  <a:pt x="155" y="0"/>
                </a:lnTo>
                <a:lnTo>
                  <a:pt x="144" y="67"/>
                </a:lnTo>
                <a:lnTo>
                  <a:pt x="122" y="189"/>
                </a:lnTo>
                <a:lnTo>
                  <a:pt x="114" y="237"/>
                </a:lnTo>
                <a:lnTo>
                  <a:pt x="79" y="436"/>
                </a:lnTo>
                <a:lnTo>
                  <a:pt x="50" y="595"/>
                </a:lnTo>
                <a:lnTo>
                  <a:pt x="37" y="663"/>
                </a:lnTo>
                <a:lnTo>
                  <a:pt x="33" y="691"/>
                </a:lnTo>
                <a:lnTo>
                  <a:pt x="26" y="728"/>
                </a:lnTo>
                <a:lnTo>
                  <a:pt x="23" y="744"/>
                </a:lnTo>
                <a:lnTo>
                  <a:pt x="19" y="763"/>
                </a:lnTo>
                <a:lnTo>
                  <a:pt x="16" y="780"/>
                </a:lnTo>
                <a:lnTo>
                  <a:pt x="12" y="800"/>
                </a:lnTo>
                <a:lnTo>
                  <a:pt x="8" y="824"/>
                </a:lnTo>
                <a:lnTo>
                  <a:pt x="7" y="837"/>
                </a:lnTo>
                <a:lnTo>
                  <a:pt x="5" y="84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07" name="Freeform 113"/>
          <p:cNvSpPr>
            <a:spLocks noChangeAspect="1"/>
          </p:cNvSpPr>
          <p:nvPr/>
        </p:nvSpPr>
        <p:spPr bwMode="auto">
          <a:xfrm>
            <a:off x="9130175" y="2099659"/>
            <a:ext cx="240211" cy="502710"/>
          </a:xfrm>
          <a:custGeom>
            <a:avLst/>
            <a:gdLst>
              <a:gd name="T0" fmla="*/ 2147483647 w 311"/>
              <a:gd name="T1" fmla="*/ 2147483647 h 810"/>
              <a:gd name="T2" fmla="*/ 1523111194 w 311"/>
              <a:gd name="T3" fmla="*/ 2147483647 h 810"/>
              <a:gd name="T4" fmla="*/ 2147483647 w 311"/>
              <a:gd name="T5" fmla="*/ 2147483647 h 810"/>
              <a:gd name="T6" fmla="*/ 2147483647 w 311"/>
              <a:gd name="T7" fmla="*/ 2147483647 h 810"/>
              <a:gd name="T8" fmla="*/ 2147483647 w 311"/>
              <a:gd name="T9" fmla="*/ 2147483647 h 810"/>
              <a:gd name="T10" fmla="*/ 2147483647 w 311"/>
              <a:gd name="T11" fmla="*/ 2147483647 h 810"/>
              <a:gd name="T12" fmla="*/ 2147483647 w 311"/>
              <a:gd name="T13" fmla="*/ 2147483647 h 810"/>
              <a:gd name="T14" fmla="*/ 2147483647 w 311"/>
              <a:gd name="T15" fmla="*/ 2147483647 h 810"/>
              <a:gd name="T16" fmla="*/ 2147483647 w 311"/>
              <a:gd name="T17" fmla="*/ 2147483647 h 810"/>
              <a:gd name="T18" fmla="*/ 2147483647 w 311"/>
              <a:gd name="T19" fmla="*/ 2147483647 h 810"/>
              <a:gd name="T20" fmla="*/ 2147483647 w 311"/>
              <a:gd name="T21" fmla="*/ 2147483647 h 810"/>
              <a:gd name="T22" fmla="*/ 2147483647 w 311"/>
              <a:gd name="T23" fmla="*/ 2147483647 h 810"/>
              <a:gd name="T24" fmla="*/ 2147483647 w 311"/>
              <a:gd name="T25" fmla="*/ 2147483647 h 810"/>
              <a:gd name="T26" fmla="*/ 2147483647 w 311"/>
              <a:gd name="T27" fmla="*/ 2147483647 h 810"/>
              <a:gd name="T28" fmla="*/ 2147483647 w 311"/>
              <a:gd name="T29" fmla="*/ 2147483647 h 810"/>
              <a:gd name="T30" fmla="*/ 2147483647 w 311"/>
              <a:gd name="T31" fmla="*/ 2147483647 h 810"/>
              <a:gd name="T32" fmla="*/ 2147483647 w 311"/>
              <a:gd name="T33" fmla="*/ 2147483647 h 810"/>
              <a:gd name="T34" fmla="*/ 2147483647 w 311"/>
              <a:gd name="T35" fmla="*/ 2147483647 h 810"/>
              <a:gd name="T36" fmla="*/ 2147483647 w 311"/>
              <a:gd name="T37" fmla="*/ 2147483647 h 810"/>
              <a:gd name="T38" fmla="*/ 2147483647 w 311"/>
              <a:gd name="T39" fmla="*/ 2147483647 h 810"/>
              <a:gd name="T40" fmla="*/ 2147483647 w 311"/>
              <a:gd name="T41" fmla="*/ 0 h 810"/>
              <a:gd name="T42" fmla="*/ 2147483647 w 311"/>
              <a:gd name="T43" fmla="*/ 2147483647 h 810"/>
              <a:gd name="T44" fmla="*/ 2147483647 w 311"/>
              <a:gd name="T45" fmla="*/ 2147483647 h 810"/>
              <a:gd name="T46" fmla="*/ 2147483647 w 311"/>
              <a:gd name="T47" fmla="*/ 2147483647 h 810"/>
              <a:gd name="T48" fmla="*/ 2147483647 w 311"/>
              <a:gd name="T49" fmla="*/ 2147483647 h 810"/>
              <a:gd name="T50" fmla="*/ 2147483647 w 311"/>
              <a:gd name="T51" fmla="*/ 2147483647 h 810"/>
              <a:gd name="T52" fmla="*/ 2147483647 w 311"/>
              <a:gd name="T53" fmla="*/ 2147483647 h 810"/>
              <a:gd name="T54" fmla="*/ 2147483647 w 311"/>
              <a:gd name="T55" fmla="*/ 2147483647 h 810"/>
              <a:gd name="T56" fmla="*/ 2147483647 w 311"/>
              <a:gd name="T57" fmla="*/ 2147483647 h 810"/>
              <a:gd name="T58" fmla="*/ 2147483647 w 311"/>
              <a:gd name="T59" fmla="*/ 2147483647 h 810"/>
              <a:gd name="T60" fmla="*/ 2147483647 w 311"/>
              <a:gd name="T61" fmla="*/ 2147483647 h 810"/>
              <a:gd name="T62" fmla="*/ 2147483647 w 311"/>
              <a:gd name="T63" fmla="*/ 2147483647 h 810"/>
              <a:gd name="T64" fmla="*/ 2147483647 w 311"/>
              <a:gd name="T65" fmla="*/ 2147483647 h 810"/>
              <a:gd name="T66" fmla="*/ 2147483647 w 311"/>
              <a:gd name="T67" fmla="*/ 2147483647 h 810"/>
              <a:gd name="T68" fmla="*/ 2147483647 w 311"/>
              <a:gd name="T69" fmla="*/ 2147483647 h 810"/>
              <a:gd name="T70" fmla="*/ 2147483647 w 311"/>
              <a:gd name="T71" fmla="*/ 2147483647 h 810"/>
              <a:gd name="T72" fmla="*/ 2147483647 w 311"/>
              <a:gd name="T73" fmla="*/ 2147483647 h 810"/>
              <a:gd name="T74" fmla="*/ 2147483647 w 311"/>
              <a:gd name="T75" fmla="*/ 2147483647 h 810"/>
              <a:gd name="T76" fmla="*/ 2147483647 w 311"/>
              <a:gd name="T77" fmla="*/ 2147483647 h 810"/>
              <a:gd name="T78" fmla="*/ 2147483647 w 311"/>
              <a:gd name="T79" fmla="*/ 2147483647 h 810"/>
              <a:gd name="T80" fmla="*/ 2147483647 w 311"/>
              <a:gd name="T81" fmla="*/ 2147483647 h 810"/>
              <a:gd name="T82" fmla="*/ 2147483647 w 311"/>
              <a:gd name="T83" fmla="*/ 2147483647 h 810"/>
              <a:gd name="T84" fmla="*/ 2147483647 w 311"/>
              <a:gd name="T85" fmla="*/ 2147483647 h 810"/>
              <a:gd name="T86" fmla="*/ 2147483647 w 311"/>
              <a:gd name="T87" fmla="*/ 2147483647 h 810"/>
              <a:gd name="T88" fmla="*/ 2147483647 w 311"/>
              <a:gd name="T89" fmla="*/ 2147483647 h 810"/>
              <a:gd name="T90" fmla="*/ 2147483647 w 311"/>
              <a:gd name="T91" fmla="*/ 2147483647 h 810"/>
              <a:gd name="T92" fmla="*/ 2147483647 w 311"/>
              <a:gd name="T93" fmla="*/ 2147483647 h 810"/>
              <a:gd name="T94" fmla="*/ 2147483647 w 311"/>
              <a:gd name="T95" fmla="*/ 2147483647 h 810"/>
              <a:gd name="T96" fmla="*/ 2147483647 w 311"/>
              <a:gd name="T97" fmla="*/ 2147483647 h 810"/>
              <a:gd name="T98" fmla="*/ 2147483647 w 311"/>
              <a:gd name="T99" fmla="*/ 2147483647 h 810"/>
              <a:gd name="T100" fmla="*/ 2147483647 w 311"/>
              <a:gd name="T101" fmla="*/ 2147483647 h 810"/>
              <a:gd name="T102" fmla="*/ 2147483647 w 311"/>
              <a:gd name="T103" fmla="*/ 2147483647 h 810"/>
              <a:gd name="T104" fmla="*/ 2147483647 w 311"/>
              <a:gd name="T105" fmla="*/ 2147483647 h 810"/>
              <a:gd name="T106" fmla="*/ 2147483647 w 311"/>
              <a:gd name="T107" fmla="*/ 2147483647 h 810"/>
              <a:gd name="T108" fmla="*/ 2147483647 w 311"/>
              <a:gd name="T109" fmla="*/ 2147483647 h 810"/>
              <a:gd name="T110" fmla="*/ 2147483647 w 311"/>
              <a:gd name="T111" fmla="*/ 2147483647 h 810"/>
              <a:gd name="T112" fmla="*/ 2147483647 w 311"/>
              <a:gd name="T113" fmla="*/ 2147483647 h 810"/>
              <a:gd name="T114" fmla="*/ 1523111194 w 311"/>
              <a:gd name="T115" fmla="*/ 2147483647 h 810"/>
              <a:gd name="T116" fmla="*/ 0 w 311"/>
              <a:gd name="T117" fmla="*/ 2147483647 h 810"/>
              <a:gd name="T118" fmla="*/ 2147483647 w 311"/>
              <a:gd name="T119" fmla="*/ 2147483647 h 8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11" h="810">
                <a:moveTo>
                  <a:pt x="7" y="554"/>
                </a:moveTo>
                <a:lnTo>
                  <a:pt x="4" y="547"/>
                </a:lnTo>
                <a:lnTo>
                  <a:pt x="10" y="510"/>
                </a:lnTo>
                <a:lnTo>
                  <a:pt x="17" y="497"/>
                </a:lnTo>
                <a:lnTo>
                  <a:pt x="19" y="427"/>
                </a:lnTo>
                <a:lnTo>
                  <a:pt x="24" y="386"/>
                </a:lnTo>
                <a:lnTo>
                  <a:pt x="20" y="378"/>
                </a:lnTo>
                <a:lnTo>
                  <a:pt x="12" y="352"/>
                </a:lnTo>
                <a:lnTo>
                  <a:pt x="17" y="327"/>
                </a:lnTo>
                <a:lnTo>
                  <a:pt x="43" y="313"/>
                </a:lnTo>
                <a:lnTo>
                  <a:pt x="44" y="304"/>
                </a:lnTo>
                <a:lnTo>
                  <a:pt x="51" y="291"/>
                </a:lnTo>
                <a:lnTo>
                  <a:pt x="75" y="256"/>
                </a:lnTo>
                <a:lnTo>
                  <a:pt x="52" y="186"/>
                </a:lnTo>
                <a:lnTo>
                  <a:pt x="65" y="132"/>
                </a:lnTo>
                <a:lnTo>
                  <a:pt x="57" y="104"/>
                </a:lnTo>
                <a:lnTo>
                  <a:pt x="52" y="37"/>
                </a:lnTo>
                <a:lnTo>
                  <a:pt x="82" y="18"/>
                </a:lnTo>
                <a:lnTo>
                  <a:pt x="87" y="22"/>
                </a:lnTo>
                <a:lnTo>
                  <a:pt x="103" y="16"/>
                </a:lnTo>
                <a:lnTo>
                  <a:pt x="105" y="0"/>
                </a:lnTo>
                <a:lnTo>
                  <a:pt x="112" y="13"/>
                </a:lnTo>
                <a:lnTo>
                  <a:pt x="115" y="27"/>
                </a:lnTo>
                <a:lnTo>
                  <a:pt x="149" y="154"/>
                </a:lnTo>
                <a:lnTo>
                  <a:pt x="183" y="286"/>
                </a:lnTo>
                <a:lnTo>
                  <a:pt x="185" y="295"/>
                </a:lnTo>
                <a:lnTo>
                  <a:pt x="203" y="365"/>
                </a:lnTo>
                <a:lnTo>
                  <a:pt x="217" y="425"/>
                </a:lnTo>
                <a:lnTo>
                  <a:pt x="220" y="436"/>
                </a:lnTo>
                <a:lnTo>
                  <a:pt x="237" y="495"/>
                </a:lnTo>
                <a:lnTo>
                  <a:pt x="250" y="552"/>
                </a:lnTo>
                <a:lnTo>
                  <a:pt x="276" y="571"/>
                </a:lnTo>
                <a:lnTo>
                  <a:pt x="288" y="606"/>
                </a:lnTo>
                <a:lnTo>
                  <a:pt x="303" y="615"/>
                </a:lnTo>
                <a:lnTo>
                  <a:pt x="311" y="617"/>
                </a:lnTo>
                <a:lnTo>
                  <a:pt x="309" y="619"/>
                </a:lnTo>
                <a:lnTo>
                  <a:pt x="305" y="664"/>
                </a:lnTo>
                <a:lnTo>
                  <a:pt x="304" y="678"/>
                </a:lnTo>
                <a:lnTo>
                  <a:pt x="269" y="694"/>
                </a:lnTo>
                <a:lnTo>
                  <a:pt x="267" y="711"/>
                </a:lnTo>
                <a:lnTo>
                  <a:pt x="240" y="739"/>
                </a:lnTo>
                <a:lnTo>
                  <a:pt x="240" y="741"/>
                </a:lnTo>
                <a:lnTo>
                  <a:pt x="239" y="742"/>
                </a:lnTo>
                <a:lnTo>
                  <a:pt x="237" y="745"/>
                </a:lnTo>
                <a:lnTo>
                  <a:pt x="235" y="755"/>
                </a:lnTo>
                <a:lnTo>
                  <a:pt x="132" y="785"/>
                </a:lnTo>
                <a:lnTo>
                  <a:pt x="127" y="786"/>
                </a:lnTo>
                <a:lnTo>
                  <a:pt x="121" y="788"/>
                </a:lnTo>
                <a:lnTo>
                  <a:pt x="104" y="792"/>
                </a:lnTo>
                <a:lnTo>
                  <a:pt x="67" y="803"/>
                </a:lnTo>
                <a:lnTo>
                  <a:pt x="56" y="806"/>
                </a:lnTo>
                <a:lnTo>
                  <a:pt x="52" y="806"/>
                </a:lnTo>
                <a:lnTo>
                  <a:pt x="37" y="810"/>
                </a:lnTo>
                <a:lnTo>
                  <a:pt x="11" y="751"/>
                </a:lnTo>
                <a:lnTo>
                  <a:pt x="20" y="732"/>
                </a:lnTo>
                <a:lnTo>
                  <a:pt x="12" y="686"/>
                </a:lnTo>
                <a:lnTo>
                  <a:pt x="11" y="664"/>
                </a:lnTo>
                <a:lnTo>
                  <a:pt x="4" y="586"/>
                </a:lnTo>
                <a:lnTo>
                  <a:pt x="0" y="562"/>
                </a:lnTo>
                <a:lnTo>
                  <a:pt x="7" y="554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" name="Freeform 38"/>
          <p:cNvSpPr>
            <a:spLocks noChangeAspect="1"/>
          </p:cNvSpPr>
          <p:nvPr/>
        </p:nvSpPr>
        <p:spPr bwMode="auto">
          <a:xfrm>
            <a:off x="2133136" y="2722075"/>
            <a:ext cx="1219664" cy="1963267"/>
          </a:xfrm>
          <a:custGeom>
            <a:avLst/>
            <a:gdLst>
              <a:gd name="T0" fmla="*/ 2147483647 w 1576"/>
              <a:gd name="T1" fmla="*/ 2147483647 h 3170"/>
              <a:gd name="T2" fmla="*/ 2147483647 w 1576"/>
              <a:gd name="T3" fmla="*/ 2147483647 h 3170"/>
              <a:gd name="T4" fmla="*/ 2147483647 w 1576"/>
              <a:gd name="T5" fmla="*/ 2147483647 h 3170"/>
              <a:gd name="T6" fmla="*/ 2147483647 w 1576"/>
              <a:gd name="T7" fmla="*/ 2147483647 h 3170"/>
              <a:gd name="T8" fmla="*/ 2147483647 w 1576"/>
              <a:gd name="T9" fmla="*/ 2147483647 h 3170"/>
              <a:gd name="T10" fmla="*/ 2147483647 w 1576"/>
              <a:gd name="T11" fmla="*/ 2147483647 h 3170"/>
              <a:gd name="T12" fmla="*/ 2147483647 w 1576"/>
              <a:gd name="T13" fmla="*/ 2147483647 h 3170"/>
              <a:gd name="T14" fmla="*/ 2147483647 w 1576"/>
              <a:gd name="T15" fmla="*/ 2147483647 h 3170"/>
              <a:gd name="T16" fmla="*/ 2147483647 w 1576"/>
              <a:gd name="T17" fmla="*/ 2147483647 h 3170"/>
              <a:gd name="T18" fmla="*/ 2147483647 w 1576"/>
              <a:gd name="T19" fmla="*/ 2147483647 h 3170"/>
              <a:gd name="T20" fmla="*/ 2147483647 w 1576"/>
              <a:gd name="T21" fmla="*/ 2147483647 h 3170"/>
              <a:gd name="T22" fmla="*/ 2147483647 w 1576"/>
              <a:gd name="T23" fmla="*/ 2147483647 h 3170"/>
              <a:gd name="T24" fmla="*/ 2147483647 w 1576"/>
              <a:gd name="T25" fmla="*/ 2147483647 h 3170"/>
              <a:gd name="T26" fmla="*/ 2147483647 w 1576"/>
              <a:gd name="T27" fmla="*/ 2147483647 h 3170"/>
              <a:gd name="T28" fmla="*/ 2147483647 w 1576"/>
              <a:gd name="T29" fmla="*/ 2147483647 h 3170"/>
              <a:gd name="T30" fmla="*/ 2147483647 w 1576"/>
              <a:gd name="T31" fmla="*/ 2147483647 h 3170"/>
              <a:gd name="T32" fmla="*/ 2147483647 w 1576"/>
              <a:gd name="T33" fmla="*/ 2147483647 h 3170"/>
              <a:gd name="T34" fmla="*/ 2147483647 w 1576"/>
              <a:gd name="T35" fmla="*/ 2147483647 h 3170"/>
              <a:gd name="T36" fmla="*/ 2147483647 w 1576"/>
              <a:gd name="T37" fmla="*/ 2147483647 h 3170"/>
              <a:gd name="T38" fmla="*/ 2147483647 w 1576"/>
              <a:gd name="T39" fmla="*/ 2147483647 h 3170"/>
              <a:gd name="T40" fmla="*/ 2147483647 w 1576"/>
              <a:gd name="T41" fmla="*/ 2147483647 h 3170"/>
              <a:gd name="T42" fmla="*/ 2147483647 w 1576"/>
              <a:gd name="T43" fmla="*/ 2147483647 h 3170"/>
              <a:gd name="T44" fmla="*/ 2147483647 w 1576"/>
              <a:gd name="T45" fmla="*/ 2147483647 h 3170"/>
              <a:gd name="T46" fmla="*/ 2147483647 w 1576"/>
              <a:gd name="T47" fmla="*/ 2147483647 h 3170"/>
              <a:gd name="T48" fmla="*/ 2147483647 w 1576"/>
              <a:gd name="T49" fmla="*/ 2147483647 h 3170"/>
              <a:gd name="T50" fmla="*/ 2147483647 w 1576"/>
              <a:gd name="T51" fmla="*/ 2147483647 h 3170"/>
              <a:gd name="T52" fmla="*/ 2147483647 w 1576"/>
              <a:gd name="T53" fmla="*/ 2147483647 h 3170"/>
              <a:gd name="T54" fmla="*/ 2147483647 w 1576"/>
              <a:gd name="T55" fmla="*/ 2147483647 h 3170"/>
              <a:gd name="T56" fmla="*/ 2147483647 w 1576"/>
              <a:gd name="T57" fmla="*/ 2147483647 h 3170"/>
              <a:gd name="T58" fmla="*/ 2147483647 w 1576"/>
              <a:gd name="T59" fmla="*/ 2147483647 h 3170"/>
              <a:gd name="T60" fmla="*/ 2147483647 w 1576"/>
              <a:gd name="T61" fmla="*/ 2147483647 h 3170"/>
              <a:gd name="T62" fmla="*/ 2147483647 w 1576"/>
              <a:gd name="T63" fmla="*/ 2147483647 h 3170"/>
              <a:gd name="T64" fmla="*/ 0 w 1576"/>
              <a:gd name="T65" fmla="*/ 2147483647 h 3170"/>
              <a:gd name="T66" fmla="*/ 2147483647 w 1576"/>
              <a:gd name="T67" fmla="*/ 2147483647 h 3170"/>
              <a:gd name="T68" fmla="*/ 2147483647 w 1576"/>
              <a:gd name="T69" fmla="*/ 2147483647 h 3170"/>
              <a:gd name="T70" fmla="*/ 2147483647 w 1576"/>
              <a:gd name="T71" fmla="*/ 2147483647 h 3170"/>
              <a:gd name="T72" fmla="*/ 2147483647 w 1576"/>
              <a:gd name="T73" fmla="*/ 2147483647 h 3170"/>
              <a:gd name="T74" fmla="*/ 2147483647 w 1576"/>
              <a:gd name="T75" fmla="*/ 2147483647 h 3170"/>
              <a:gd name="T76" fmla="*/ 2147483647 w 1576"/>
              <a:gd name="T77" fmla="*/ 2147483647 h 3170"/>
              <a:gd name="T78" fmla="*/ 2147483647 w 1576"/>
              <a:gd name="T79" fmla="*/ 2147483647 h 3170"/>
              <a:gd name="T80" fmla="*/ 2147483647 w 1576"/>
              <a:gd name="T81" fmla="*/ 2147483647 h 3170"/>
              <a:gd name="T82" fmla="*/ 2147483647 w 1576"/>
              <a:gd name="T83" fmla="*/ 2147483647 h 3170"/>
              <a:gd name="T84" fmla="*/ 2147483647 w 1576"/>
              <a:gd name="T85" fmla="*/ 2147483647 h 3170"/>
              <a:gd name="T86" fmla="*/ 2147483647 w 1576"/>
              <a:gd name="T87" fmla="*/ 2147483647 h 3170"/>
              <a:gd name="T88" fmla="*/ 2147483647 w 1576"/>
              <a:gd name="T89" fmla="*/ 2147483647 h 3170"/>
              <a:gd name="T90" fmla="*/ 2147483647 w 1576"/>
              <a:gd name="T91" fmla="*/ 2147483647 h 3170"/>
              <a:gd name="T92" fmla="*/ 2147483647 w 1576"/>
              <a:gd name="T93" fmla="*/ 2147483647 h 3170"/>
              <a:gd name="T94" fmla="*/ 2147483647 w 1576"/>
              <a:gd name="T95" fmla="*/ 2147483647 h 3170"/>
              <a:gd name="T96" fmla="*/ 2147483647 w 1576"/>
              <a:gd name="T97" fmla="*/ 2147483647 h 3170"/>
              <a:gd name="T98" fmla="*/ 2147483647 w 1576"/>
              <a:gd name="T99" fmla="*/ 2147483647 h 3170"/>
              <a:gd name="T100" fmla="*/ 2147483647 w 1576"/>
              <a:gd name="T101" fmla="*/ 2147483647 h 3170"/>
              <a:gd name="T102" fmla="*/ 2147483647 w 1576"/>
              <a:gd name="T103" fmla="*/ 2147483647 h 3170"/>
              <a:gd name="T104" fmla="*/ 2147483647 w 1576"/>
              <a:gd name="T105" fmla="*/ 2147483647 h 3170"/>
              <a:gd name="T106" fmla="*/ 2147483647 w 1576"/>
              <a:gd name="T107" fmla="*/ 2147483647 h 3170"/>
              <a:gd name="T108" fmla="*/ 2147483647 w 1576"/>
              <a:gd name="T109" fmla="*/ 2147483647 h 3170"/>
              <a:gd name="T110" fmla="*/ 2147483647 w 1576"/>
              <a:gd name="T111" fmla="*/ 2147483647 h 3170"/>
              <a:gd name="T112" fmla="*/ 2147483647 w 1576"/>
              <a:gd name="T113" fmla="*/ 2147483647 h 3170"/>
              <a:gd name="T114" fmla="*/ 2147483647 w 1576"/>
              <a:gd name="T115" fmla="*/ 2147483647 h 3170"/>
              <a:gd name="T116" fmla="*/ 2147483647 w 1576"/>
              <a:gd name="T117" fmla="*/ 2147483647 h 31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76" h="3170">
                <a:moveTo>
                  <a:pt x="1397" y="3170"/>
                </a:moveTo>
                <a:lnTo>
                  <a:pt x="1402" y="3170"/>
                </a:lnTo>
                <a:lnTo>
                  <a:pt x="1439" y="3169"/>
                </a:lnTo>
                <a:lnTo>
                  <a:pt x="1456" y="3095"/>
                </a:lnTo>
                <a:lnTo>
                  <a:pt x="1439" y="3087"/>
                </a:lnTo>
                <a:lnTo>
                  <a:pt x="1420" y="3060"/>
                </a:lnTo>
                <a:lnTo>
                  <a:pt x="1431" y="2977"/>
                </a:lnTo>
                <a:lnTo>
                  <a:pt x="1448" y="2963"/>
                </a:lnTo>
                <a:lnTo>
                  <a:pt x="1484" y="2891"/>
                </a:lnTo>
                <a:lnTo>
                  <a:pt x="1494" y="2813"/>
                </a:lnTo>
                <a:lnTo>
                  <a:pt x="1503" y="2804"/>
                </a:lnTo>
                <a:lnTo>
                  <a:pt x="1511" y="2780"/>
                </a:lnTo>
                <a:lnTo>
                  <a:pt x="1549" y="2760"/>
                </a:lnTo>
                <a:lnTo>
                  <a:pt x="1569" y="2741"/>
                </a:lnTo>
                <a:lnTo>
                  <a:pt x="1576" y="2726"/>
                </a:lnTo>
                <a:lnTo>
                  <a:pt x="1536" y="2674"/>
                </a:lnTo>
                <a:lnTo>
                  <a:pt x="1537" y="2658"/>
                </a:lnTo>
                <a:lnTo>
                  <a:pt x="1524" y="2586"/>
                </a:lnTo>
                <a:lnTo>
                  <a:pt x="1505" y="2542"/>
                </a:lnTo>
                <a:lnTo>
                  <a:pt x="1509" y="2501"/>
                </a:lnTo>
                <a:lnTo>
                  <a:pt x="1463" y="2420"/>
                </a:lnTo>
                <a:lnTo>
                  <a:pt x="1412" y="2331"/>
                </a:lnTo>
                <a:lnTo>
                  <a:pt x="1353" y="2227"/>
                </a:lnTo>
                <a:lnTo>
                  <a:pt x="1334" y="2194"/>
                </a:lnTo>
                <a:lnTo>
                  <a:pt x="1312" y="2156"/>
                </a:lnTo>
                <a:lnTo>
                  <a:pt x="1311" y="2155"/>
                </a:lnTo>
                <a:lnTo>
                  <a:pt x="1257" y="2060"/>
                </a:lnTo>
                <a:lnTo>
                  <a:pt x="1213" y="1982"/>
                </a:lnTo>
                <a:lnTo>
                  <a:pt x="1118" y="1816"/>
                </a:lnTo>
                <a:lnTo>
                  <a:pt x="1062" y="1718"/>
                </a:lnTo>
                <a:lnTo>
                  <a:pt x="1051" y="1700"/>
                </a:lnTo>
                <a:lnTo>
                  <a:pt x="1018" y="1641"/>
                </a:lnTo>
                <a:lnTo>
                  <a:pt x="1011" y="1629"/>
                </a:lnTo>
                <a:lnTo>
                  <a:pt x="986" y="1586"/>
                </a:lnTo>
                <a:lnTo>
                  <a:pt x="930" y="1488"/>
                </a:lnTo>
                <a:lnTo>
                  <a:pt x="883" y="1404"/>
                </a:lnTo>
                <a:lnTo>
                  <a:pt x="858" y="1361"/>
                </a:lnTo>
                <a:lnTo>
                  <a:pt x="824" y="1302"/>
                </a:lnTo>
                <a:lnTo>
                  <a:pt x="810" y="1278"/>
                </a:lnTo>
                <a:lnTo>
                  <a:pt x="806" y="1271"/>
                </a:lnTo>
                <a:lnTo>
                  <a:pt x="799" y="1258"/>
                </a:lnTo>
                <a:lnTo>
                  <a:pt x="774" y="1216"/>
                </a:lnTo>
                <a:lnTo>
                  <a:pt x="762" y="1195"/>
                </a:lnTo>
                <a:lnTo>
                  <a:pt x="754" y="1180"/>
                </a:lnTo>
                <a:lnTo>
                  <a:pt x="726" y="1131"/>
                </a:lnTo>
                <a:lnTo>
                  <a:pt x="717" y="1114"/>
                </a:lnTo>
                <a:lnTo>
                  <a:pt x="711" y="1105"/>
                </a:lnTo>
                <a:lnTo>
                  <a:pt x="702" y="1090"/>
                </a:lnTo>
                <a:lnTo>
                  <a:pt x="705" y="1070"/>
                </a:lnTo>
                <a:lnTo>
                  <a:pt x="707" y="1057"/>
                </a:lnTo>
                <a:lnTo>
                  <a:pt x="709" y="1054"/>
                </a:lnTo>
                <a:lnTo>
                  <a:pt x="710" y="1041"/>
                </a:lnTo>
                <a:lnTo>
                  <a:pt x="714" y="1017"/>
                </a:lnTo>
                <a:lnTo>
                  <a:pt x="718" y="997"/>
                </a:lnTo>
                <a:lnTo>
                  <a:pt x="721" y="980"/>
                </a:lnTo>
                <a:lnTo>
                  <a:pt x="725" y="961"/>
                </a:lnTo>
                <a:lnTo>
                  <a:pt x="728" y="945"/>
                </a:lnTo>
                <a:lnTo>
                  <a:pt x="735" y="908"/>
                </a:lnTo>
                <a:lnTo>
                  <a:pt x="739" y="880"/>
                </a:lnTo>
                <a:lnTo>
                  <a:pt x="752" y="812"/>
                </a:lnTo>
                <a:lnTo>
                  <a:pt x="781" y="653"/>
                </a:lnTo>
                <a:lnTo>
                  <a:pt x="816" y="454"/>
                </a:lnTo>
                <a:lnTo>
                  <a:pt x="824" y="406"/>
                </a:lnTo>
                <a:lnTo>
                  <a:pt x="846" y="284"/>
                </a:lnTo>
                <a:lnTo>
                  <a:pt x="857" y="217"/>
                </a:lnTo>
                <a:lnTo>
                  <a:pt x="822" y="209"/>
                </a:lnTo>
                <a:lnTo>
                  <a:pt x="814" y="206"/>
                </a:lnTo>
                <a:lnTo>
                  <a:pt x="706" y="176"/>
                </a:lnTo>
                <a:lnTo>
                  <a:pt x="673" y="166"/>
                </a:lnTo>
                <a:lnTo>
                  <a:pt x="634" y="155"/>
                </a:lnTo>
                <a:lnTo>
                  <a:pt x="609" y="146"/>
                </a:lnTo>
                <a:lnTo>
                  <a:pt x="515" y="117"/>
                </a:lnTo>
                <a:lnTo>
                  <a:pt x="486" y="107"/>
                </a:lnTo>
                <a:lnTo>
                  <a:pt x="466" y="101"/>
                </a:lnTo>
                <a:lnTo>
                  <a:pt x="337" y="63"/>
                </a:lnTo>
                <a:lnTo>
                  <a:pt x="320" y="56"/>
                </a:lnTo>
                <a:lnTo>
                  <a:pt x="305" y="53"/>
                </a:lnTo>
                <a:lnTo>
                  <a:pt x="284" y="47"/>
                </a:lnTo>
                <a:lnTo>
                  <a:pt x="271" y="43"/>
                </a:lnTo>
                <a:lnTo>
                  <a:pt x="256" y="39"/>
                </a:lnTo>
                <a:lnTo>
                  <a:pt x="238" y="33"/>
                </a:lnTo>
                <a:lnTo>
                  <a:pt x="232" y="32"/>
                </a:lnTo>
                <a:lnTo>
                  <a:pt x="204" y="23"/>
                </a:lnTo>
                <a:lnTo>
                  <a:pt x="174" y="13"/>
                </a:lnTo>
                <a:lnTo>
                  <a:pt x="152" y="6"/>
                </a:lnTo>
                <a:lnTo>
                  <a:pt x="137" y="0"/>
                </a:lnTo>
                <a:lnTo>
                  <a:pt x="116" y="64"/>
                </a:lnTo>
                <a:lnTo>
                  <a:pt x="131" y="88"/>
                </a:lnTo>
                <a:lnTo>
                  <a:pt x="129" y="162"/>
                </a:lnTo>
                <a:lnTo>
                  <a:pt x="123" y="188"/>
                </a:lnTo>
                <a:lnTo>
                  <a:pt x="97" y="251"/>
                </a:lnTo>
                <a:lnTo>
                  <a:pt x="89" y="251"/>
                </a:lnTo>
                <a:lnTo>
                  <a:pt x="89" y="278"/>
                </a:lnTo>
                <a:lnTo>
                  <a:pt x="94" y="278"/>
                </a:lnTo>
                <a:lnTo>
                  <a:pt x="94" y="294"/>
                </a:lnTo>
                <a:lnTo>
                  <a:pt x="78" y="327"/>
                </a:lnTo>
                <a:lnTo>
                  <a:pt x="15" y="422"/>
                </a:lnTo>
                <a:lnTo>
                  <a:pt x="11" y="460"/>
                </a:lnTo>
                <a:lnTo>
                  <a:pt x="0" y="490"/>
                </a:lnTo>
                <a:lnTo>
                  <a:pt x="36" y="549"/>
                </a:lnTo>
                <a:lnTo>
                  <a:pt x="48" y="586"/>
                </a:lnTo>
                <a:lnTo>
                  <a:pt x="65" y="670"/>
                </a:lnTo>
                <a:lnTo>
                  <a:pt x="66" y="710"/>
                </a:lnTo>
                <a:lnTo>
                  <a:pt x="44" y="779"/>
                </a:lnTo>
                <a:lnTo>
                  <a:pt x="43" y="932"/>
                </a:lnTo>
                <a:lnTo>
                  <a:pt x="58" y="970"/>
                </a:lnTo>
                <a:lnTo>
                  <a:pt x="95" y="1063"/>
                </a:lnTo>
                <a:lnTo>
                  <a:pt x="112" y="1091"/>
                </a:lnTo>
                <a:lnTo>
                  <a:pt x="116" y="1134"/>
                </a:lnTo>
                <a:lnTo>
                  <a:pt x="126" y="1138"/>
                </a:lnTo>
                <a:lnTo>
                  <a:pt x="130" y="1153"/>
                </a:lnTo>
                <a:lnTo>
                  <a:pt x="124" y="1155"/>
                </a:lnTo>
                <a:lnTo>
                  <a:pt x="124" y="1189"/>
                </a:lnTo>
                <a:lnTo>
                  <a:pt x="115" y="1229"/>
                </a:lnTo>
                <a:lnTo>
                  <a:pt x="124" y="1220"/>
                </a:lnTo>
                <a:lnTo>
                  <a:pt x="135" y="1226"/>
                </a:lnTo>
                <a:lnTo>
                  <a:pt x="150" y="1257"/>
                </a:lnTo>
                <a:lnTo>
                  <a:pt x="168" y="1274"/>
                </a:lnTo>
                <a:lnTo>
                  <a:pt x="183" y="1304"/>
                </a:lnTo>
                <a:lnTo>
                  <a:pt x="192" y="1304"/>
                </a:lnTo>
                <a:lnTo>
                  <a:pt x="190" y="1314"/>
                </a:lnTo>
                <a:lnTo>
                  <a:pt x="184" y="1314"/>
                </a:lnTo>
                <a:lnTo>
                  <a:pt x="182" y="1336"/>
                </a:lnTo>
                <a:lnTo>
                  <a:pt x="171" y="1397"/>
                </a:lnTo>
                <a:lnTo>
                  <a:pt x="175" y="1399"/>
                </a:lnTo>
                <a:lnTo>
                  <a:pt x="180" y="1439"/>
                </a:lnTo>
                <a:lnTo>
                  <a:pt x="171" y="1474"/>
                </a:lnTo>
                <a:lnTo>
                  <a:pt x="179" y="1514"/>
                </a:lnTo>
                <a:lnTo>
                  <a:pt x="186" y="1522"/>
                </a:lnTo>
                <a:lnTo>
                  <a:pt x="199" y="1558"/>
                </a:lnTo>
                <a:lnTo>
                  <a:pt x="222" y="1582"/>
                </a:lnTo>
                <a:lnTo>
                  <a:pt x="250" y="1587"/>
                </a:lnTo>
                <a:lnTo>
                  <a:pt x="259" y="1623"/>
                </a:lnTo>
                <a:lnTo>
                  <a:pt x="246" y="1678"/>
                </a:lnTo>
                <a:lnTo>
                  <a:pt x="233" y="1692"/>
                </a:lnTo>
                <a:lnTo>
                  <a:pt x="225" y="1678"/>
                </a:lnTo>
                <a:lnTo>
                  <a:pt x="212" y="1692"/>
                </a:lnTo>
                <a:lnTo>
                  <a:pt x="219" y="1796"/>
                </a:lnTo>
                <a:lnTo>
                  <a:pt x="234" y="1813"/>
                </a:lnTo>
                <a:lnTo>
                  <a:pt x="268" y="1888"/>
                </a:lnTo>
                <a:lnTo>
                  <a:pt x="271" y="1926"/>
                </a:lnTo>
                <a:lnTo>
                  <a:pt x="286" y="1956"/>
                </a:lnTo>
                <a:lnTo>
                  <a:pt x="289" y="1986"/>
                </a:lnTo>
                <a:lnTo>
                  <a:pt x="312" y="2016"/>
                </a:lnTo>
                <a:lnTo>
                  <a:pt x="326" y="2058"/>
                </a:lnTo>
                <a:lnTo>
                  <a:pt x="351" y="2085"/>
                </a:lnTo>
                <a:lnTo>
                  <a:pt x="353" y="2104"/>
                </a:lnTo>
                <a:lnTo>
                  <a:pt x="339" y="2139"/>
                </a:lnTo>
                <a:lnTo>
                  <a:pt x="362" y="2173"/>
                </a:lnTo>
                <a:lnTo>
                  <a:pt x="382" y="2189"/>
                </a:lnTo>
                <a:lnTo>
                  <a:pt x="371" y="2233"/>
                </a:lnTo>
                <a:lnTo>
                  <a:pt x="370" y="2263"/>
                </a:lnTo>
                <a:lnTo>
                  <a:pt x="353" y="2356"/>
                </a:lnTo>
                <a:lnTo>
                  <a:pt x="395" y="2397"/>
                </a:lnTo>
                <a:lnTo>
                  <a:pt x="466" y="2417"/>
                </a:lnTo>
                <a:lnTo>
                  <a:pt x="488" y="2438"/>
                </a:lnTo>
                <a:lnTo>
                  <a:pt x="536" y="2447"/>
                </a:lnTo>
                <a:lnTo>
                  <a:pt x="561" y="2468"/>
                </a:lnTo>
                <a:lnTo>
                  <a:pt x="594" y="2515"/>
                </a:lnTo>
                <a:lnTo>
                  <a:pt x="608" y="2556"/>
                </a:lnTo>
                <a:lnTo>
                  <a:pt x="646" y="2592"/>
                </a:lnTo>
                <a:lnTo>
                  <a:pt x="706" y="2609"/>
                </a:lnTo>
                <a:lnTo>
                  <a:pt x="729" y="2624"/>
                </a:lnTo>
                <a:lnTo>
                  <a:pt x="739" y="2661"/>
                </a:lnTo>
                <a:lnTo>
                  <a:pt x="741" y="2708"/>
                </a:lnTo>
                <a:lnTo>
                  <a:pt x="759" y="2724"/>
                </a:lnTo>
                <a:lnTo>
                  <a:pt x="789" y="2722"/>
                </a:lnTo>
                <a:lnTo>
                  <a:pt x="808" y="2752"/>
                </a:lnTo>
                <a:lnTo>
                  <a:pt x="829" y="2777"/>
                </a:lnTo>
                <a:lnTo>
                  <a:pt x="873" y="2848"/>
                </a:lnTo>
                <a:lnTo>
                  <a:pt x="889" y="2871"/>
                </a:lnTo>
                <a:lnTo>
                  <a:pt x="912" y="2938"/>
                </a:lnTo>
                <a:lnTo>
                  <a:pt x="911" y="3051"/>
                </a:lnTo>
                <a:lnTo>
                  <a:pt x="927" y="3094"/>
                </a:lnTo>
                <a:lnTo>
                  <a:pt x="926" y="3121"/>
                </a:lnTo>
                <a:lnTo>
                  <a:pt x="1128" y="3142"/>
                </a:lnTo>
                <a:lnTo>
                  <a:pt x="1397" y="317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" name="Freeform 48"/>
          <p:cNvSpPr>
            <a:spLocks noChangeAspect="1"/>
          </p:cNvSpPr>
          <p:nvPr/>
        </p:nvSpPr>
        <p:spPr bwMode="auto">
          <a:xfrm>
            <a:off x="2220449" y="1967256"/>
            <a:ext cx="1158766" cy="959431"/>
          </a:xfrm>
          <a:custGeom>
            <a:avLst/>
            <a:gdLst>
              <a:gd name="T0" fmla="*/ 2147483647 w 1503"/>
              <a:gd name="T1" fmla="*/ 2147483647 h 1547"/>
              <a:gd name="T2" fmla="*/ 2147483647 w 1503"/>
              <a:gd name="T3" fmla="*/ 2147483647 h 1547"/>
              <a:gd name="T4" fmla="*/ 2147483647 w 1503"/>
              <a:gd name="T5" fmla="*/ 2147483647 h 1547"/>
              <a:gd name="T6" fmla="*/ 2147483647 w 1503"/>
              <a:gd name="T7" fmla="*/ 2147483647 h 1547"/>
              <a:gd name="T8" fmla="*/ 2147483647 w 1503"/>
              <a:gd name="T9" fmla="*/ 2147483647 h 1547"/>
              <a:gd name="T10" fmla="*/ 2147483647 w 1503"/>
              <a:gd name="T11" fmla="*/ 2147483647 h 1547"/>
              <a:gd name="T12" fmla="*/ 2147483647 w 1503"/>
              <a:gd name="T13" fmla="*/ 2147483647 h 1547"/>
              <a:gd name="T14" fmla="*/ 2147483647 w 1503"/>
              <a:gd name="T15" fmla="*/ 2147483647 h 1547"/>
              <a:gd name="T16" fmla="*/ 2147483647 w 1503"/>
              <a:gd name="T17" fmla="*/ 2147483647 h 1547"/>
              <a:gd name="T18" fmla="*/ 2147483647 w 1503"/>
              <a:gd name="T19" fmla="*/ 2147483647 h 1547"/>
              <a:gd name="T20" fmla="*/ 2147483647 w 1503"/>
              <a:gd name="T21" fmla="*/ 2147483647 h 1547"/>
              <a:gd name="T22" fmla="*/ 2147483647 w 1503"/>
              <a:gd name="T23" fmla="*/ 2147483647 h 1547"/>
              <a:gd name="T24" fmla="*/ 2147483647 w 1503"/>
              <a:gd name="T25" fmla="*/ 2147483647 h 1547"/>
              <a:gd name="T26" fmla="*/ 2147483647 w 1503"/>
              <a:gd name="T27" fmla="*/ 2147483647 h 1547"/>
              <a:gd name="T28" fmla="*/ 0 w 1503"/>
              <a:gd name="T29" fmla="*/ 2147483647 h 1547"/>
              <a:gd name="T30" fmla="*/ 2147483647 w 1503"/>
              <a:gd name="T31" fmla="*/ 2147483647 h 1547"/>
              <a:gd name="T32" fmla="*/ 2147483647 w 1503"/>
              <a:gd name="T33" fmla="*/ 2147483647 h 1547"/>
              <a:gd name="T34" fmla="*/ 2147483647 w 1503"/>
              <a:gd name="T35" fmla="*/ 2147483647 h 1547"/>
              <a:gd name="T36" fmla="*/ 2147483647 w 1503"/>
              <a:gd name="T37" fmla="*/ 2147483647 h 1547"/>
              <a:gd name="T38" fmla="*/ 2147483647 w 1503"/>
              <a:gd name="T39" fmla="*/ 2147483647 h 1547"/>
              <a:gd name="T40" fmla="*/ 2147483647 w 1503"/>
              <a:gd name="T41" fmla="*/ 0 h 1547"/>
              <a:gd name="T42" fmla="*/ 2147483647 w 1503"/>
              <a:gd name="T43" fmla="*/ 2147483647 h 1547"/>
              <a:gd name="T44" fmla="*/ 2147483647 w 1503"/>
              <a:gd name="T45" fmla="*/ 2147483647 h 1547"/>
              <a:gd name="T46" fmla="*/ 2147483647 w 1503"/>
              <a:gd name="T47" fmla="*/ 2147483647 h 1547"/>
              <a:gd name="T48" fmla="*/ 2147483647 w 1503"/>
              <a:gd name="T49" fmla="*/ 2147483647 h 1547"/>
              <a:gd name="T50" fmla="*/ 2147483647 w 1503"/>
              <a:gd name="T51" fmla="*/ 2147483647 h 1547"/>
              <a:gd name="T52" fmla="*/ 2147483647 w 1503"/>
              <a:gd name="T53" fmla="*/ 2147483647 h 1547"/>
              <a:gd name="T54" fmla="*/ 2147483647 w 1503"/>
              <a:gd name="T55" fmla="*/ 2147483647 h 1547"/>
              <a:gd name="T56" fmla="*/ 2147483647 w 1503"/>
              <a:gd name="T57" fmla="*/ 2147483647 h 1547"/>
              <a:gd name="T58" fmla="*/ 2147483647 w 1503"/>
              <a:gd name="T59" fmla="*/ 2147483647 h 1547"/>
              <a:gd name="T60" fmla="*/ 2147483647 w 1503"/>
              <a:gd name="T61" fmla="*/ 2147483647 h 1547"/>
              <a:gd name="T62" fmla="*/ 2147483647 w 1503"/>
              <a:gd name="T63" fmla="*/ 2147483647 h 1547"/>
              <a:gd name="T64" fmla="*/ 2147483647 w 1503"/>
              <a:gd name="T65" fmla="*/ 2147483647 h 1547"/>
              <a:gd name="T66" fmla="*/ 2147483647 w 1503"/>
              <a:gd name="T67" fmla="*/ 2147483647 h 1547"/>
              <a:gd name="T68" fmla="*/ 2147483647 w 1503"/>
              <a:gd name="T69" fmla="*/ 2147483647 h 1547"/>
              <a:gd name="T70" fmla="*/ 2147483647 w 1503"/>
              <a:gd name="T71" fmla="*/ 2147483647 h 1547"/>
              <a:gd name="T72" fmla="*/ 2147483647 w 1503"/>
              <a:gd name="T73" fmla="*/ 2147483647 h 1547"/>
              <a:gd name="T74" fmla="*/ 2147483647 w 1503"/>
              <a:gd name="T75" fmla="*/ 2147483647 h 1547"/>
              <a:gd name="T76" fmla="*/ 2147483647 w 1503"/>
              <a:gd name="T77" fmla="*/ 2147483647 h 1547"/>
              <a:gd name="T78" fmla="*/ 2147483647 w 1503"/>
              <a:gd name="T79" fmla="*/ 2147483647 h 1547"/>
              <a:gd name="T80" fmla="*/ 2147483647 w 1503"/>
              <a:gd name="T81" fmla="*/ 2147483647 h 1547"/>
              <a:gd name="T82" fmla="*/ 2147483647 w 1503"/>
              <a:gd name="T83" fmla="*/ 2147483647 h 1547"/>
              <a:gd name="T84" fmla="*/ 2147483647 w 1503"/>
              <a:gd name="T85" fmla="*/ 2147483647 h 1547"/>
              <a:gd name="T86" fmla="*/ 2147483647 w 1503"/>
              <a:gd name="T87" fmla="*/ 2147483647 h 15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03" h="1547">
                <a:moveTo>
                  <a:pt x="1321" y="869"/>
                </a:moveTo>
                <a:lnTo>
                  <a:pt x="1343" y="889"/>
                </a:lnTo>
                <a:lnTo>
                  <a:pt x="1355" y="894"/>
                </a:lnTo>
                <a:lnTo>
                  <a:pt x="1368" y="925"/>
                </a:lnTo>
                <a:lnTo>
                  <a:pt x="1365" y="933"/>
                </a:lnTo>
                <a:lnTo>
                  <a:pt x="1362" y="935"/>
                </a:lnTo>
                <a:lnTo>
                  <a:pt x="1342" y="1001"/>
                </a:lnTo>
                <a:lnTo>
                  <a:pt x="1338" y="1006"/>
                </a:lnTo>
                <a:lnTo>
                  <a:pt x="1331" y="1020"/>
                </a:lnTo>
                <a:lnTo>
                  <a:pt x="1326" y="1058"/>
                </a:lnTo>
                <a:lnTo>
                  <a:pt x="1321" y="1088"/>
                </a:lnTo>
                <a:lnTo>
                  <a:pt x="1303" y="1208"/>
                </a:lnTo>
                <a:lnTo>
                  <a:pt x="1251" y="1547"/>
                </a:lnTo>
                <a:lnTo>
                  <a:pt x="1211" y="1539"/>
                </a:lnTo>
                <a:lnTo>
                  <a:pt x="1203" y="1536"/>
                </a:lnTo>
                <a:lnTo>
                  <a:pt x="1049" y="1499"/>
                </a:lnTo>
                <a:lnTo>
                  <a:pt x="996" y="1486"/>
                </a:lnTo>
                <a:lnTo>
                  <a:pt x="962" y="1479"/>
                </a:lnTo>
                <a:lnTo>
                  <a:pt x="855" y="1451"/>
                </a:lnTo>
                <a:lnTo>
                  <a:pt x="848" y="1448"/>
                </a:lnTo>
                <a:lnTo>
                  <a:pt x="824" y="1442"/>
                </a:lnTo>
                <a:lnTo>
                  <a:pt x="760" y="1424"/>
                </a:lnTo>
                <a:lnTo>
                  <a:pt x="738" y="1418"/>
                </a:lnTo>
                <a:lnTo>
                  <a:pt x="703" y="1410"/>
                </a:lnTo>
                <a:lnTo>
                  <a:pt x="695" y="1407"/>
                </a:lnTo>
                <a:lnTo>
                  <a:pt x="587" y="1377"/>
                </a:lnTo>
                <a:lnTo>
                  <a:pt x="554" y="1367"/>
                </a:lnTo>
                <a:lnTo>
                  <a:pt x="515" y="1356"/>
                </a:lnTo>
                <a:lnTo>
                  <a:pt x="490" y="1347"/>
                </a:lnTo>
                <a:lnTo>
                  <a:pt x="396" y="1318"/>
                </a:lnTo>
                <a:lnTo>
                  <a:pt x="367" y="1308"/>
                </a:lnTo>
                <a:lnTo>
                  <a:pt x="347" y="1302"/>
                </a:lnTo>
                <a:lnTo>
                  <a:pt x="218" y="1264"/>
                </a:lnTo>
                <a:lnTo>
                  <a:pt x="201" y="1257"/>
                </a:lnTo>
                <a:lnTo>
                  <a:pt x="186" y="1254"/>
                </a:lnTo>
                <a:lnTo>
                  <a:pt x="165" y="1248"/>
                </a:lnTo>
                <a:lnTo>
                  <a:pt x="152" y="1244"/>
                </a:lnTo>
                <a:lnTo>
                  <a:pt x="137" y="1240"/>
                </a:lnTo>
                <a:lnTo>
                  <a:pt x="119" y="1234"/>
                </a:lnTo>
                <a:lnTo>
                  <a:pt x="113" y="1233"/>
                </a:lnTo>
                <a:lnTo>
                  <a:pt x="85" y="1224"/>
                </a:lnTo>
                <a:lnTo>
                  <a:pt x="55" y="1214"/>
                </a:lnTo>
                <a:lnTo>
                  <a:pt x="33" y="1207"/>
                </a:lnTo>
                <a:lnTo>
                  <a:pt x="18" y="1201"/>
                </a:lnTo>
                <a:lnTo>
                  <a:pt x="0" y="1162"/>
                </a:lnTo>
                <a:lnTo>
                  <a:pt x="24" y="1006"/>
                </a:lnTo>
                <a:lnTo>
                  <a:pt x="7" y="940"/>
                </a:lnTo>
                <a:lnTo>
                  <a:pt x="33" y="912"/>
                </a:lnTo>
                <a:lnTo>
                  <a:pt x="74" y="806"/>
                </a:lnTo>
                <a:lnTo>
                  <a:pt x="84" y="800"/>
                </a:lnTo>
                <a:lnTo>
                  <a:pt x="116" y="738"/>
                </a:lnTo>
                <a:lnTo>
                  <a:pt x="141" y="670"/>
                </a:lnTo>
                <a:lnTo>
                  <a:pt x="141" y="668"/>
                </a:lnTo>
                <a:lnTo>
                  <a:pt x="175" y="553"/>
                </a:lnTo>
                <a:lnTo>
                  <a:pt x="236" y="345"/>
                </a:lnTo>
                <a:lnTo>
                  <a:pt x="236" y="343"/>
                </a:lnTo>
                <a:lnTo>
                  <a:pt x="236" y="339"/>
                </a:lnTo>
                <a:lnTo>
                  <a:pt x="257" y="284"/>
                </a:lnTo>
                <a:lnTo>
                  <a:pt x="288" y="143"/>
                </a:lnTo>
                <a:lnTo>
                  <a:pt x="288" y="131"/>
                </a:lnTo>
                <a:lnTo>
                  <a:pt x="313" y="36"/>
                </a:lnTo>
                <a:lnTo>
                  <a:pt x="307" y="1"/>
                </a:lnTo>
                <a:lnTo>
                  <a:pt x="311" y="0"/>
                </a:lnTo>
                <a:lnTo>
                  <a:pt x="327" y="26"/>
                </a:lnTo>
                <a:lnTo>
                  <a:pt x="350" y="23"/>
                </a:lnTo>
                <a:lnTo>
                  <a:pt x="367" y="10"/>
                </a:lnTo>
                <a:lnTo>
                  <a:pt x="396" y="19"/>
                </a:lnTo>
                <a:lnTo>
                  <a:pt x="401" y="26"/>
                </a:lnTo>
                <a:lnTo>
                  <a:pt x="408" y="60"/>
                </a:lnTo>
                <a:lnTo>
                  <a:pt x="426" y="62"/>
                </a:lnTo>
                <a:lnTo>
                  <a:pt x="434" y="60"/>
                </a:lnTo>
                <a:lnTo>
                  <a:pt x="465" y="81"/>
                </a:lnTo>
                <a:lnTo>
                  <a:pt x="486" y="139"/>
                </a:lnTo>
                <a:lnTo>
                  <a:pt x="484" y="173"/>
                </a:lnTo>
                <a:lnTo>
                  <a:pt x="482" y="203"/>
                </a:lnTo>
                <a:lnTo>
                  <a:pt x="482" y="207"/>
                </a:lnTo>
                <a:lnTo>
                  <a:pt x="481" y="209"/>
                </a:lnTo>
                <a:lnTo>
                  <a:pt x="476" y="228"/>
                </a:lnTo>
                <a:lnTo>
                  <a:pt x="524" y="272"/>
                </a:lnTo>
                <a:lnTo>
                  <a:pt x="554" y="285"/>
                </a:lnTo>
                <a:lnTo>
                  <a:pt x="567" y="281"/>
                </a:lnTo>
                <a:lnTo>
                  <a:pt x="580" y="282"/>
                </a:lnTo>
                <a:lnTo>
                  <a:pt x="612" y="272"/>
                </a:lnTo>
                <a:lnTo>
                  <a:pt x="634" y="261"/>
                </a:lnTo>
                <a:lnTo>
                  <a:pt x="646" y="268"/>
                </a:lnTo>
                <a:lnTo>
                  <a:pt x="682" y="270"/>
                </a:lnTo>
                <a:lnTo>
                  <a:pt x="686" y="272"/>
                </a:lnTo>
                <a:lnTo>
                  <a:pt x="690" y="279"/>
                </a:lnTo>
                <a:lnTo>
                  <a:pt x="694" y="282"/>
                </a:lnTo>
                <a:lnTo>
                  <a:pt x="729" y="301"/>
                </a:lnTo>
                <a:lnTo>
                  <a:pt x="731" y="321"/>
                </a:lnTo>
                <a:lnTo>
                  <a:pt x="776" y="322"/>
                </a:lnTo>
                <a:lnTo>
                  <a:pt x="787" y="316"/>
                </a:lnTo>
                <a:lnTo>
                  <a:pt x="817" y="312"/>
                </a:lnTo>
                <a:lnTo>
                  <a:pt x="824" y="308"/>
                </a:lnTo>
                <a:lnTo>
                  <a:pt x="850" y="328"/>
                </a:lnTo>
                <a:lnTo>
                  <a:pt x="896" y="331"/>
                </a:lnTo>
                <a:lnTo>
                  <a:pt x="935" y="315"/>
                </a:lnTo>
                <a:lnTo>
                  <a:pt x="940" y="314"/>
                </a:lnTo>
                <a:lnTo>
                  <a:pt x="951" y="315"/>
                </a:lnTo>
                <a:lnTo>
                  <a:pt x="958" y="315"/>
                </a:lnTo>
                <a:lnTo>
                  <a:pt x="991" y="318"/>
                </a:lnTo>
                <a:lnTo>
                  <a:pt x="1010" y="302"/>
                </a:lnTo>
                <a:lnTo>
                  <a:pt x="1032" y="309"/>
                </a:lnTo>
                <a:lnTo>
                  <a:pt x="1062" y="311"/>
                </a:lnTo>
                <a:lnTo>
                  <a:pt x="1083" y="319"/>
                </a:lnTo>
                <a:lnTo>
                  <a:pt x="1109" y="305"/>
                </a:lnTo>
                <a:lnTo>
                  <a:pt x="1142" y="314"/>
                </a:lnTo>
                <a:lnTo>
                  <a:pt x="1229" y="336"/>
                </a:lnTo>
                <a:lnTo>
                  <a:pt x="1270" y="346"/>
                </a:lnTo>
                <a:lnTo>
                  <a:pt x="1273" y="348"/>
                </a:lnTo>
                <a:lnTo>
                  <a:pt x="1317" y="357"/>
                </a:lnTo>
                <a:lnTo>
                  <a:pt x="1330" y="362"/>
                </a:lnTo>
                <a:lnTo>
                  <a:pt x="1335" y="362"/>
                </a:lnTo>
                <a:lnTo>
                  <a:pt x="1351" y="367"/>
                </a:lnTo>
                <a:lnTo>
                  <a:pt x="1353" y="367"/>
                </a:lnTo>
                <a:lnTo>
                  <a:pt x="1354" y="367"/>
                </a:lnTo>
                <a:lnTo>
                  <a:pt x="1375" y="373"/>
                </a:lnTo>
                <a:lnTo>
                  <a:pt x="1378" y="373"/>
                </a:lnTo>
                <a:lnTo>
                  <a:pt x="1447" y="390"/>
                </a:lnTo>
                <a:lnTo>
                  <a:pt x="1451" y="403"/>
                </a:lnTo>
                <a:lnTo>
                  <a:pt x="1458" y="428"/>
                </a:lnTo>
                <a:lnTo>
                  <a:pt x="1461" y="435"/>
                </a:lnTo>
                <a:lnTo>
                  <a:pt x="1496" y="475"/>
                </a:lnTo>
                <a:lnTo>
                  <a:pt x="1503" y="515"/>
                </a:lnTo>
                <a:lnTo>
                  <a:pt x="1453" y="610"/>
                </a:lnTo>
                <a:lnTo>
                  <a:pt x="1451" y="611"/>
                </a:lnTo>
                <a:lnTo>
                  <a:pt x="1435" y="650"/>
                </a:lnTo>
                <a:lnTo>
                  <a:pt x="1429" y="661"/>
                </a:lnTo>
                <a:lnTo>
                  <a:pt x="1414" y="682"/>
                </a:lnTo>
                <a:lnTo>
                  <a:pt x="1399" y="725"/>
                </a:lnTo>
                <a:lnTo>
                  <a:pt x="1373" y="746"/>
                </a:lnTo>
                <a:lnTo>
                  <a:pt x="1322" y="847"/>
                </a:lnTo>
                <a:lnTo>
                  <a:pt x="1321" y="86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" name="Freeform 13"/>
          <p:cNvSpPr>
            <a:spLocks noChangeAspect="1"/>
          </p:cNvSpPr>
          <p:nvPr/>
        </p:nvSpPr>
        <p:spPr bwMode="auto">
          <a:xfrm>
            <a:off x="8232753" y="2218610"/>
            <a:ext cx="1087717" cy="837323"/>
          </a:xfrm>
          <a:custGeom>
            <a:avLst/>
            <a:gdLst>
              <a:gd name="T0" fmla="*/ 2147483647 w 1413"/>
              <a:gd name="T1" fmla="*/ 2147483647 h 1347"/>
              <a:gd name="T2" fmla="*/ 2147483647 w 1413"/>
              <a:gd name="T3" fmla="*/ 2147483647 h 1347"/>
              <a:gd name="T4" fmla="*/ 2147483647 w 1413"/>
              <a:gd name="T5" fmla="*/ 2147483647 h 1347"/>
              <a:gd name="T6" fmla="*/ 2147483647 w 1413"/>
              <a:gd name="T7" fmla="*/ 2147483647 h 1347"/>
              <a:gd name="T8" fmla="*/ 2147483647 w 1413"/>
              <a:gd name="T9" fmla="*/ 2147483647 h 1347"/>
              <a:gd name="T10" fmla="*/ 2147483647 w 1413"/>
              <a:gd name="T11" fmla="*/ 2147483647 h 1347"/>
              <a:gd name="T12" fmla="*/ 2147483647 w 1413"/>
              <a:gd name="T13" fmla="*/ 2147483647 h 1347"/>
              <a:gd name="T14" fmla="*/ 2147483647 w 1413"/>
              <a:gd name="T15" fmla="*/ 2147483647 h 1347"/>
              <a:gd name="T16" fmla="*/ 2147483647 w 1413"/>
              <a:gd name="T17" fmla="*/ 2147483647 h 1347"/>
              <a:gd name="T18" fmla="*/ 2147483647 w 1413"/>
              <a:gd name="T19" fmla="*/ 2147483647 h 1347"/>
              <a:gd name="T20" fmla="*/ 2147483647 w 1413"/>
              <a:gd name="T21" fmla="*/ 2147483647 h 1347"/>
              <a:gd name="T22" fmla="*/ 2147483647 w 1413"/>
              <a:gd name="T23" fmla="*/ 2147483647 h 1347"/>
              <a:gd name="T24" fmla="*/ 2147483647 w 1413"/>
              <a:gd name="T25" fmla="*/ 2147483647 h 1347"/>
              <a:gd name="T26" fmla="*/ 2147483647 w 1413"/>
              <a:gd name="T27" fmla="*/ 2147483647 h 1347"/>
              <a:gd name="T28" fmla="*/ 2147483647 w 1413"/>
              <a:gd name="T29" fmla="*/ 2147483647 h 1347"/>
              <a:gd name="T30" fmla="*/ 2147483647 w 1413"/>
              <a:gd name="T31" fmla="*/ 2147483647 h 1347"/>
              <a:gd name="T32" fmla="*/ 2147483647 w 1413"/>
              <a:gd name="T33" fmla="*/ 2147483647 h 1347"/>
              <a:gd name="T34" fmla="*/ 2147483647 w 1413"/>
              <a:gd name="T35" fmla="*/ 2147483647 h 1347"/>
              <a:gd name="T36" fmla="*/ 2147483647 w 1413"/>
              <a:gd name="T37" fmla="*/ 2147483647 h 1347"/>
              <a:gd name="T38" fmla="*/ 2147483647 w 1413"/>
              <a:gd name="T39" fmla="*/ 2147483647 h 1347"/>
              <a:gd name="T40" fmla="*/ 2147483647 w 1413"/>
              <a:gd name="T41" fmla="*/ 2147483647 h 1347"/>
              <a:gd name="T42" fmla="*/ 2147483647 w 1413"/>
              <a:gd name="T43" fmla="*/ 2147483647 h 1347"/>
              <a:gd name="T44" fmla="*/ 2147483647 w 1413"/>
              <a:gd name="T45" fmla="*/ 2147483647 h 1347"/>
              <a:gd name="T46" fmla="*/ 2147483647 w 1413"/>
              <a:gd name="T47" fmla="*/ 2147483647 h 1347"/>
              <a:gd name="T48" fmla="*/ 2147483647 w 1413"/>
              <a:gd name="T49" fmla="*/ 2147483647 h 1347"/>
              <a:gd name="T50" fmla="*/ 2147483647 w 1413"/>
              <a:gd name="T51" fmla="*/ 2147483647 h 1347"/>
              <a:gd name="T52" fmla="*/ 2147483647 w 1413"/>
              <a:gd name="T53" fmla="*/ 2147483647 h 1347"/>
              <a:gd name="T54" fmla="*/ 2147483647 w 1413"/>
              <a:gd name="T55" fmla="*/ 2147483647 h 1347"/>
              <a:gd name="T56" fmla="*/ 2147483647 w 1413"/>
              <a:gd name="T57" fmla="*/ 2147483647 h 1347"/>
              <a:gd name="T58" fmla="*/ 2147483647 w 1413"/>
              <a:gd name="T59" fmla="*/ 2147483647 h 1347"/>
              <a:gd name="T60" fmla="*/ 2147483647 w 1413"/>
              <a:gd name="T61" fmla="*/ 2147483647 h 1347"/>
              <a:gd name="T62" fmla="*/ 2147483647 w 1413"/>
              <a:gd name="T63" fmla="*/ 2147483647 h 1347"/>
              <a:gd name="T64" fmla="*/ 2147483647 w 1413"/>
              <a:gd name="T65" fmla="*/ 2147483647 h 1347"/>
              <a:gd name="T66" fmla="*/ 2147483647 w 1413"/>
              <a:gd name="T67" fmla="*/ 2147483647 h 1347"/>
              <a:gd name="T68" fmla="*/ 2147483647 w 1413"/>
              <a:gd name="T69" fmla="*/ 2147483647 h 1347"/>
              <a:gd name="T70" fmla="*/ 2147483647 w 1413"/>
              <a:gd name="T71" fmla="*/ 2147483647 h 1347"/>
              <a:gd name="T72" fmla="*/ 2147483647 w 1413"/>
              <a:gd name="T73" fmla="*/ 2147483647 h 1347"/>
              <a:gd name="T74" fmla="*/ 2147483647 w 1413"/>
              <a:gd name="T75" fmla="*/ 2147483647 h 1347"/>
              <a:gd name="T76" fmla="*/ 2147483647 w 1413"/>
              <a:gd name="T77" fmla="*/ 2147483647 h 1347"/>
              <a:gd name="T78" fmla="*/ 2147483647 w 1413"/>
              <a:gd name="T79" fmla="*/ 2147483647 h 1347"/>
              <a:gd name="T80" fmla="*/ 2147483647 w 1413"/>
              <a:gd name="T81" fmla="*/ 2147483647 h 1347"/>
              <a:gd name="T82" fmla="*/ 2147483647 w 1413"/>
              <a:gd name="T83" fmla="*/ 2147483647 h 1347"/>
              <a:gd name="T84" fmla="*/ 2147483647 w 1413"/>
              <a:gd name="T85" fmla="*/ 2147483647 h 1347"/>
              <a:gd name="T86" fmla="*/ 2147483647 w 1413"/>
              <a:gd name="T87" fmla="*/ 2147483647 h 1347"/>
              <a:gd name="T88" fmla="*/ 2147483647 w 1413"/>
              <a:gd name="T89" fmla="*/ 2147483647 h 1347"/>
              <a:gd name="T90" fmla="*/ 2147483647 w 1413"/>
              <a:gd name="T91" fmla="*/ 2147483647 h 1347"/>
              <a:gd name="T92" fmla="*/ 2147483647 w 1413"/>
              <a:gd name="T93" fmla="*/ 2147483647 h 1347"/>
              <a:gd name="T94" fmla="*/ 2147483647 w 1413"/>
              <a:gd name="T95" fmla="*/ 2147483647 h 1347"/>
              <a:gd name="T96" fmla="*/ 2147483647 w 1413"/>
              <a:gd name="T97" fmla="*/ 2147483647 h 1347"/>
              <a:gd name="T98" fmla="*/ 2147483647 w 1413"/>
              <a:gd name="T99" fmla="*/ 2147483647 h 1347"/>
              <a:gd name="T100" fmla="*/ 2147483647 w 1413"/>
              <a:gd name="T101" fmla="*/ 2147483647 h 13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13" h="1347">
                <a:moveTo>
                  <a:pt x="1078" y="1184"/>
                </a:moveTo>
                <a:lnTo>
                  <a:pt x="1077" y="1184"/>
                </a:lnTo>
                <a:lnTo>
                  <a:pt x="1030" y="1167"/>
                </a:lnTo>
                <a:lnTo>
                  <a:pt x="1015" y="1161"/>
                </a:lnTo>
                <a:lnTo>
                  <a:pt x="1013" y="1160"/>
                </a:lnTo>
                <a:lnTo>
                  <a:pt x="1011" y="1160"/>
                </a:lnTo>
                <a:lnTo>
                  <a:pt x="1005" y="1157"/>
                </a:lnTo>
                <a:lnTo>
                  <a:pt x="992" y="1152"/>
                </a:lnTo>
                <a:lnTo>
                  <a:pt x="984" y="1149"/>
                </a:lnTo>
                <a:lnTo>
                  <a:pt x="966" y="1140"/>
                </a:lnTo>
                <a:lnTo>
                  <a:pt x="948" y="1133"/>
                </a:lnTo>
                <a:lnTo>
                  <a:pt x="919" y="1120"/>
                </a:lnTo>
                <a:lnTo>
                  <a:pt x="917" y="1116"/>
                </a:lnTo>
                <a:lnTo>
                  <a:pt x="907" y="1103"/>
                </a:lnTo>
                <a:lnTo>
                  <a:pt x="906" y="1105"/>
                </a:lnTo>
                <a:lnTo>
                  <a:pt x="884" y="1105"/>
                </a:lnTo>
                <a:lnTo>
                  <a:pt x="859" y="1092"/>
                </a:lnTo>
                <a:lnTo>
                  <a:pt x="842" y="1068"/>
                </a:lnTo>
                <a:lnTo>
                  <a:pt x="845" y="1061"/>
                </a:lnTo>
                <a:lnTo>
                  <a:pt x="837" y="1024"/>
                </a:lnTo>
                <a:lnTo>
                  <a:pt x="815" y="1000"/>
                </a:lnTo>
                <a:lnTo>
                  <a:pt x="811" y="996"/>
                </a:lnTo>
                <a:lnTo>
                  <a:pt x="797" y="1001"/>
                </a:lnTo>
                <a:lnTo>
                  <a:pt x="771" y="967"/>
                </a:lnTo>
                <a:lnTo>
                  <a:pt x="768" y="967"/>
                </a:lnTo>
                <a:lnTo>
                  <a:pt x="749" y="973"/>
                </a:lnTo>
                <a:lnTo>
                  <a:pt x="695" y="988"/>
                </a:lnTo>
                <a:lnTo>
                  <a:pt x="661" y="998"/>
                </a:lnTo>
                <a:lnTo>
                  <a:pt x="643" y="1003"/>
                </a:lnTo>
                <a:lnTo>
                  <a:pt x="639" y="1004"/>
                </a:lnTo>
                <a:lnTo>
                  <a:pt x="636" y="1004"/>
                </a:lnTo>
                <a:lnTo>
                  <a:pt x="618" y="1010"/>
                </a:lnTo>
                <a:lnTo>
                  <a:pt x="596" y="1015"/>
                </a:lnTo>
                <a:lnTo>
                  <a:pt x="565" y="1024"/>
                </a:lnTo>
                <a:lnTo>
                  <a:pt x="525" y="1034"/>
                </a:lnTo>
                <a:lnTo>
                  <a:pt x="510" y="1037"/>
                </a:lnTo>
                <a:lnTo>
                  <a:pt x="501" y="1040"/>
                </a:lnTo>
                <a:lnTo>
                  <a:pt x="494" y="1041"/>
                </a:lnTo>
                <a:lnTo>
                  <a:pt x="475" y="1047"/>
                </a:lnTo>
                <a:lnTo>
                  <a:pt x="402" y="1066"/>
                </a:lnTo>
                <a:lnTo>
                  <a:pt x="383" y="1071"/>
                </a:lnTo>
                <a:lnTo>
                  <a:pt x="381" y="1071"/>
                </a:lnTo>
                <a:lnTo>
                  <a:pt x="367" y="1075"/>
                </a:lnTo>
                <a:lnTo>
                  <a:pt x="359" y="1076"/>
                </a:lnTo>
                <a:lnTo>
                  <a:pt x="333" y="1083"/>
                </a:lnTo>
                <a:lnTo>
                  <a:pt x="295" y="1092"/>
                </a:lnTo>
                <a:lnTo>
                  <a:pt x="280" y="1096"/>
                </a:lnTo>
                <a:lnTo>
                  <a:pt x="273" y="1098"/>
                </a:lnTo>
                <a:lnTo>
                  <a:pt x="263" y="1100"/>
                </a:lnTo>
                <a:lnTo>
                  <a:pt x="208" y="1113"/>
                </a:lnTo>
                <a:lnTo>
                  <a:pt x="168" y="1123"/>
                </a:lnTo>
                <a:lnTo>
                  <a:pt x="158" y="1126"/>
                </a:lnTo>
                <a:lnTo>
                  <a:pt x="145" y="1129"/>
                </a:lnTo>
                <a:lnTo>
                  <a:pt x="144" y="1129"/>
                </a:lnTo>
                <a:lnTo>
                  <a:pt x="133" y="1132"/>
                </a:lnTo>
                <a:lnTo>
                  <a:pt x="113" y="1136"/>
                </a:lnTo>
                <a:lnTo>
                  <a:pt x="62" y="1149"/>
                </a:lnTo>
                <a:lnTo>
                  <a:pt x="38" y="1154"/>
                </a:lnTo>
                <a:lnTo>
                  <a:pt x="31" y="1156"/>
                </a:lnTo>
                <a:lnTo>
                  <a:pt x="13" y="1160"/>
                </a:lnTo>
                <a:lnTo>
                  <a:pt x="0" y="1081"/>
                </a:lnTo>
                <a:lnTo>
                  <a:pt x="22" y="1058"/>
                </a:lnTo>
                <a:lnTo>
                  <a:pt x="67" y="996"/>
                </a:lnTo>
                <a:lnTo>
                  <a:pt x="95" y="967"/>
                </a:lnTo>
                <a:lnTo>
                  <a:pt x="112" y="923"/>
                </a:lnTo>
                <a:lnTo>
                  <a:pt x="127" y="906"/>
                </a:lnTo>
                <a:lnTo>
                  <a:pt x="116" y="849"/>
                </a:lnTo>
                <a:lnTo>
                  <a:pt x="97" y="842"/>
                </a:lnTo>
                <a:lnTo>
                  <a:pt x="93" y="818"/>
                </a:lnTo>
                <a:lnTo>
                  <a:pt x="84" y="807"/>
                </a:lnTo>
                <a:lnTo>
                  <a:pt x="76" y="763"/>
                </a:lnTo>
                <a:lnTo>
                  <a:pt x="173" y="708"/>
                </a:lnTo>
                <a:lnTo>
                  <a:pt x="228" y="692"/>
                </a:lnTo>
                <a:lnTo>
                  <a:pt x="229" y="692"/>
                </a:lnTo>
                <a:lnTo>
                  <a:pt x="253" y="689"/>
                </a:lnTo>
                <a:lnTo>
                  <a:pt x="296" y="688"/>
                </a:lnTo>
                <a:lnTo>
                  <a:pt x="336" y="708"/>
                </a:lnTo>
                <a:lnTo>
                  <a:pt x="363" y="689"/>
                </a:lnTo>
                <a:lnTo>
                  <a:pt x="403" y="675"/>
                </a:lnTo>
                <a:lnTo>
                  <a:pt x="426" y="674"/>
                </a:lnTo>
                <a:lnTo>
                  <a:pt x="470" y="641"/>
                </a:lnTo>
                <a:lnTo>
                  <a:pt x="478" y="628"/>
                </a:lnTo>
                <a:lnTo>
                  <a:pt x="484" y="614"/>
                </a:lnTo>
                <a:lnTo>
                  <a:pt x="507" y="583"/>
                </a:lnTo>
                <a:lnTo>
                  <a:pt x="540" y="566"/>
                </a:lnTo>
                <a:lnTo>
                  <a:pt x="544" y="536"/>
                </a:lnTo>
                <a:lnTo>
                  <a:pt x="541" y="519"/>
                </a:lnTo>
                <a:lnTo>
                  <a:pt x="530" y="485"/>
                </a:lnTo>
                <a:lnTo>
                  <a:pt x="522" y="481"/>
                </a:lnTo>
                <a:lnTo>
                  <a:pt x="518" y="467"/>
                </a:lnTo>
                <a:lnTo>
                  <a:pt x="528" y="468"/>
                </a:lnTo>
                <a:lnTo>
                  <a:pt x="541" y="449"/>
                </a:lnTo>
                <a:lnTo>
                  <a:pt x="517" y="438"/>
                </a:lnTo>
                <a:lnTo>
                  <a:pt x="512" y="442"/>
                </a:lnTo>
                <a:lnTo>
                  <a:pt x="512" y="430"/>
                </a:lnTo>
                <a:lnTo>
                  <a:pt x="492" y="424"/>
                </a:lnTo>
                <a:lnTo>
                  <a:pt x="495" y="374"/>
                </a:lnTo>
                <a:lnTo>
                  <a:pt x="518" y="356"/>
                </a:lnTo>
                <a:lnTo>
                  <a:pt x="516" y="345"/>
                </a:lnTo>
                <a:lnTo>
                  <a:pt x="552" y="303"/>
                </a:lnTo>
                <a:lnTo>
                  <a:pt x="560" y="295"/>
                </a:lnTo>
                <a:lnTo>
                  <a:pt x="565" y="272"/>
                </a:lnTo>
                <a:lnTo>
                  <a:pt x="629" y="146"/>
                </a:lnTo>
                <a:lnTo>
                  <a:pt x="653" y="120"/>
                </a:lnTo>
                <a:lnTo>
                  <a:pt x="654" y="115"/>
                </a:lnTo>
                <a:lnTo>
                  <a:pt x="693" y="75"/>
                </a:lnTo>
                <a:lnTo>
                  <a:pt x="716" y="72"/>
                </a:lnTo>
                <a:lnTo>
                  <a:pt x="717" y="71"/>
                </a:lnTo>
                <a:lnTo>
                  <a:pt x="719" y="68"/>
                </a:lnTo>
                <a:lnTo>
                  <a:pt x="831" y="37"/>
                </a:lnTo>
                <a:lnTo>
                  <a:pt x="836" y="35"/>
                </a:lnTo>
                <a:lnTo>
                  <a:pt x="896" y="15"/>
                </a:lnTo>
                <a:lnTo>
                  <a:pt x="942" y="0"/>
                </a:lnTo>
                <a:lnTo>
                  <a:pt x="946" y="44"/>
                </a:lnTo>
                <a:lnTo>
                  <a:pt x="962" y="126"/>
                </a:lnTo>
                <a:lnTo>
                  <a:pt x="965" y="129"/>
                </a:lnTo>
                <a:lnTo>
                  <a:pt x="970" y="132"/>
                </a:lnTo>
                <a:lnTo>
                  <a:pt x="978" y="143"/>
                </a:lnTo>
                <a:lnTo>
                  <a:pt x="990" y="211"/>
                </a:lnTo>
                <a:lnTo>
                  <a:pt x="981" y="237"/>
                </a:lnTo>
                <a:lnTo>
                  <a:pt x="981" y="272"/>
                </a:lnTo>
                <a:lnTo>
                  <a:pt x="1005" y="346"/>
                </a:lnTo>
                <a:lnTo>
                  <a:pt x="1006" y="349"/>
                </a:lnTo>
                <a:lnTo>
                  <a:pt x="1007" y="349"/>
                </a:lnTo>
                <a:lnTo>
                  <a:pt x="1011" y="362"/>
                </a:lnTo>
                <a:lnTo>
                  <a:pt x="1008" y="401"/>
                </a:lnTo>
                <a:lnTo>
                  <a:pt x="1029" y="396"/>
                </a:lnTo>
                <a:lnTo>
                  <a:pt x="1054" y="482"/>
                </a:lnTo>
                <a:lnTo>
                  <a:pt x="1058" y="501"/>
                </a:lnTo>
                <a:lnTo>
                  <a:pt x="1064" y="537"/>
                </a:lnTo>
                <a:lnTo>
                  <a:pt x="1072" y="590"/>
                </a:lnTo>
                <a:lnTo>
                  <a:pt x="1078" y="621"/>
                </a:lnTo>
                <a:lnTo>
                  <a:pt x="1084" y="647"/>
                </a:lnTo>
                <a:lnTo>
                  <a:pt x="1086" y="647"/>
                </a:lnTo>
                <a:lnTo>
                  <a:pt x="1085" y="666"/>
                </a:lnTo>
                <a:lnTo>
                  <a:pt x="1085" y="684"/>
                </a:lnTo>
                <a:lnTo>
                  <a:pt x="1085" y="719"/>
                </a:lnTo>
                <a:lnTo>
                  <a:pt x="1083" y="837"/>
                </a:lnTo>
                <a:lnTo>
                  <a:pt x="1083" y="849"/>
                </a:lnTo>
                <a:lnTo>
                  <a:pt x="1086" y="859"/>
                </a:lnTo>
                <a:lnTo>
                  <a:pt x="1088" y="858"/>
                </a:lnTo>
                <a:lnTo>
                  <a:pt x="1091" y="874"/>
                </a:lnTo>
                <a:lnTo>
                  <a:pt x="1101" y="946"/>
                </a:lnTo>
                <a:lnTo>
                  <a:pt x="1104" y="971"/>
                </a:lnTo>
                <a:lnTo>
                  <a:pt x="1107" y="983"/>
                </a:lnTo>
                <a:lnTo>
                  <a:pt x="1108" y="990"/>
                </a:lnTo>
                <a:lnTo>
                  <a:pt x="1110" y="1013"/>
                </a:lnTo>
                <a:lnTo>
                  <a:pt x="1115" y="1040"/>
                </a:lnTo>
                <a:lnTo>
                  <a:pt x="1116" y="1047"/>
                </a:lnTo>
                <a:lnTo>
                  <a:pt x="1118" y="1059"/>
                </a:lnTo>
                <a:lnTo>
                  <a:pt x="1136" y="1100"/>
                </a:lnTo>
                <a:lnTo>
                  <a:pt x="1101" y="1146"/>
                </a:lnTo>
                <a:lnTo>
                  <a:pt x="1120" y="1176"/>
                </a:lnTo>
                <a:lnTo>
                  <a:pt x="1108" y="1200"/>
                </a:lnTo>
                <a:lnTo>
                  <a:pt x="1108" y="1213"/>
                </a:lnTo>
                <a:lnTo>
                  <a:pt x="1104" y="1215"/>
                </a:lnTo>
                <a:lnTo>
                  <a:pt x="1107" y="1218"/>
                </a:lnTo>
                <a:lnTo>
                  <a:pt x="1110" y="1222"/>
                </a:lnTo>
                <a:lnTo>
                  <a:pt x="1126" y="1207"/>
                </a:lnTo>
                <a:lnTo>
                  <a:pt x="1131" y="1198"/>
                </a:lnTo>
                <a:lnTo>
                  <a:pt x="1150" y="1186"/>
                </a:lnTo>
                <a:lnTo>
                  <a:pt x="1170" y="1173"/>
                </a:lnTo>
                <a:lnTo>
                  <a:pt x="1195" y="1176"/>
                </a:lnTo>
                <a:lnTo>
                  <a:pt x="1213" y="1150"/>
                </a:lnTo>
                <a:lnTo>
                  <a:pt x="1295" y="1122"/>
                </a:lnTo>
                <a:lnTo>
                  <a:pt x="1335" y="1065"/>
                </a:lnTo>
                <a:lnTo>
                  <a:pt x="1356" y="1048"/>
                </a:lnTo>
                <a:lnTo>
                  <a:pt x="1349" y="1061"/>
                </a:lnTo>
                <a:lnTo>
                  <a:pt x="1359" y="1082"/>
                </a:lnTo>
                <a:lnTo>
                  <a:pt x="1385" y="1088"/>
                </a:lnTo>
                <a:lnTo>
                  <a:pt x="1409" y="1059"/>
                </a:lnTo>
                <a:lnTo>
                  <a:pt x="1413" y="1069"/>
                </a:lnTo>
                <a:lnTo>
                  <a:pt x="1367" y="1118"/>
                </a:lnTo>
                <a:lnTo>
                  <a:pt x="1211" y="1258"/>
                </a:lnTo>
                <a:lnTo>
                  <a:pt x="1182" y="1272"/>
                </a:lnTo>
                <a:lnTo>
                  <a:pt x="1148" y="1289"/>
                </a:lnTo>
                <a:lnTo>
                  <a:pt x="1126" y="1296"/>
                </a:lnTo>
                <a:lnTo>
                  <a:pt x="1125" y="1296"/>
                </a:lnTo>
                <a:lnTo>
                  <a:pt x="1106" y="1309"/>
                </a:lnTo>
                <a:lnTo>
                  <a:pt x="1095" y="1317"/>
                </a:lnTo>
                <a:lnTo>
                  <a:pt x="1096" y="1310"/>
                </a:lnTo>
                <a:lnTo>
                  <a:pt x="1084" y="1313"/>
                </a:lnTo>
                <a:lnTo>
                  <a:pt x="1074" y="1305"/>
                </a:lnTo>
                <a:lnTo>
                  <a:pt x="1063" y="1329"/>
                </a:lnTo>
                <a:lnTo>
                  <a:pt x="1044" y="1347"/>
                </a:lnTo>
                <a:lnTo>
                  <a:pt x="1043" y="1347"/>
                </a:lnTo>
                <a:lnTo>
                  <a:pt x="1043" y="1342"/>
                </a:lnTo>
                <a:lnTo>
                  <a:pt x="1042" y="1335"/>
                </a:lnTo>
                <a:lnTo>
                  <a:pt x="1047" y="1317"/>
                </a:lnTo>
                <a:lnTo>
                  <a:pt x="1046" y="1310"/>
                </a:lnTo>
                <a:lnTo>
                  <a:pt x="1045" y="1306"/>
                </a:lnTo>
                <a:lnTo>
                  <a:pt x="1052" y="1300"/>
                </a:lnTo>
                <a:lnTo>
                  <a:pt x="1055" y="1300"/>
                </a:lnTo>
                <a:lnTo>
                  <a:pt x="1064" y="1295"/>
                </a:lnTo>
                <a:lnTo>
                  <a:pt x="1069" y="1293"/>
                </a:lnTo>
                <a:lnTo>
                  <a:pt x="1071" y="1282"/>
                </a:lnTo>
                <a:lnTo>
                  <a:pt x="1071" y="1272"/>
                </a:lnTo>
                <a:lnTo>
                  <a:pt x="1071" y="1259"/>
                </a:lnTo>
                <a:lnTo>
                  <a:pt x="1074" y="1247"/>
                </a:lnTo>
                <a:lnTo>
                  <a:pt x="1077" y="1222"/>
                </a:lnTo>
                <a:lnTo>
                  <a:pt x="1078" y="1220"/>
                </a:lnTo>
                <a:lnTo>
                  <a:pt x="1078" y="1218"/>
                </a:lnTo>
                <a:lnTo>
                  <a:pt x="1078" y="1217"/>
                </a:lnTo>
                <a:lnTo>
                  <a:pt x="1078" y="1208"/>
                </a:lnTo>
                <a:lnTo>
                  <a:pt x="1078" y="1191"/>
                </a:lnTo>
                <a:lnTo>
                  <a:pt x="1078" y="1188"/>
                </a:lnTo>
                <a:lnTo>
                  <a:pt x="1078" y="118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" name="Freeform 74"/>
          <p:cNvSpPr>
            <a:spLocks noChangeAspect="1"/>
          </p:cNvSpPr>
          <p:nvPr/>
        </p:nvSpPr>
        <p:spPr bwMode="auto">
          <a:xfrm>
            <a:off x="9073916" y="2499694"/>
            <a:ext cx="490572" cy="263249"/>
          </a:xfrm>
          <a:custGeom>
            <a:avLst/>
            <a:gdLst>
              <a:gd name="T0" fmla="*/ 2147483647 w 633"/>
              <a:gd name="T1" fmla="*/ 2147483647 h 426"/>
              <a:gd name="T2" fmla="*/ 2147483647 w 633"/>
              <a:gd name="T3" fmla="*/ 2147483647 h 426"/>
              <a:gd name="T4" fmla="*/ 2147483647 w 633"/>
              <a:gd name="T5" fmla="*/ 2147483647 h 426"/>
              <a:gd name="T6" fmla="*/ 2147483647 w 633"/>
              <a:gd name="T7" fmla="*/ 2147483647 h 426"/>
              <a:gd name="T8" fmla="*/ 2147483647 w 633"/>
              <a:gd name="T9" fmla="*/ 2147483647 h 426"/>
              <a:gd name="T10" fmla="*/ 2147483647 w 633"/>
              <a:gd name="T11" fmla="*/ 2147483647 h 426"/>
              <a:gd name="T12" fmla="*/ 2147483647 w 633"/>
              <a:gd name="T13" fmla="*/ 2147483647 h 426"/>
              <a:gd name="T14" fmla="*/ 2147483647 w 633"/>
              <a:gd name="T15" fmla="*/ 2147483647 h 426"/>
              <a:gd name="T16" fmla="*/ 2147483647 w 633"/>
              <a:gd name="T17" fmla="*/ 2147483647 h 426"/>
              <a:gd name="T18" fmla="*/ 2147483647 w 633"/>
              <a:gd name="T19" fmla="*/ 2147483647 h 426"/>
              <a:gd name="T20" fmla="*/ 2147483647 w 633"/>
              <a:gd name="T21" fmla="*/ 2147483647 h 426"/>
              <a:gd name="T22" fmla="*/ 2147483647 w 633"/>
              <a:gd name="T23" fmla="*/ 2147483647 h 426"/>
              <a:gd name="T24" fmla="*/ 2147483647 w 633"/>
              <a:gd name="T25" fmla="*/ 2147483647 h 426"/>
              <a:gd name="T26" fmla="*/ 2147483647 w 633"/>
              <a:gd name="T27" fmla="*/ 2147483647 h 426"/>
              <a:gd name="T28" fmla="*/ 2147483647 w 633"/>
              <a:gd name="T29" fmla="*/ 2147483647 h 426"/>
              <a:gd name="T30" fmla="*/ 2147483647 w 633"/>
              <a:gd name="T31" fmla="*/ 2147483647 h 426"/>
              <a:gd name="T32" fmla="*/ 2147483647 w 633"/>
              <a:gd name="T33" fmla="*/ 2147483647 h 426"/>
              <a:gd name="T34" fmla="*/ 2147483647 w 633"/>
              <a:gd name="T35" fmla="*/ 2147483647 h 426"/>
              <a:gd name="T36" fmla="*/ 2147483647 w 633"/>
              <a:gd name="T37" fmla="*/ 2147483647 h 426"/>
              <a:gd name="T38" fmla="*/ 1154172489 w 633"/>
              <a:gd name="T39" fmla="*/ 2147483647 h 426"/>
              <a:gd name="T40" fmla="*/ 0 w 633"/>
              <a:gd name="T41" fmla="*/ 2147483647 h 426"/>
              <a:gd name="T42" fmla="*/ 769624815 w 633"/>
              <a:gd name="T43" fmla="*/ 2147483647 h 426"/>
              <a:gd name="T44" fmla="*/ 1154172489 w 633"/>
              <a:gd name="T45" fmla="*/ 2147483647 h 426"/>
              <a:gd name="T46" fmla="*/ 2147483647 w 633"/>
              <a:gd name="T47" fmla="*/ 2147483647 h 426"/>
              <a:gd name="T48" fmla="*/ 2147483647 w 633"/>
              <a:gd name="T49" fmla="*/ 2147483647 h 426"/>
              <a:gd name="T50" fmla="*/ 2147483647 w 633"/>
              <a:gd name="T51" fmla="*/ 2147483647 h 426"/>
              <a:gd name="T52" fmla="*/ 2147483647 w 633"/>
              <a:gd name="T53" fmla="*/ 2147483647 h 426"/>
              <a:gd name="T54" fmla="*/ 2147483647 w 633"/>
              <a:gd name="T55" fmla="*/ 2147483647 h 426"/>
              <a:gd name="T56" fmla="*/ 2147483647 w 633"/>
              <a:gd name="T57" fmla="*/ 2147483647 h 426"/>
              <a:gd name="T58" fmla="*/ 2147483647 w 633"/>
              <a:gd name="T59" fmla="*/ 2147483647 h 426"/>
              <a:gd name="T60" fmla="*/ 2147483647 w 633"/>
              <a:gd name="T61" fmla="*/ 2147483647 h 426"/>
              <a:gd name="T62" fmla="*/ 2147483647 w 633"/>
              <a:gd name="T63" fmla="*/ 2147483647 h 426"/>
              <a:gd name="T64" fmla="*/ 2147483647 w 633"/>
              <a:gd name="T65" fmla="*/ 2147483647 h 426"/>
              <a:gd name="T66" fmla="*/ 2147483647 w 633"/>
              <a:gd name="T67" fmla="*/ 2147483647 h 426"/>
              <a:gd name="T68" fmla="*/ 2147483647 w 633"/>
              <a:gd name="T69" fmla="*/ 0 h 426"/>
              <a:gd name="T70" fmla="*/ 2147483647 w 633"/>
              <a:gd name="T71" fmla="*/ 2147483647 h 426"/>
              <a:gd name="T72" fmla="*/ 2147483647 w 633"/>
              <a:gd name="T73" fmla="*/ 2147483647 h 426"/>
              <a:gd name="T74" fmla="*/ 2147483647 w 633"/>
              <a:gd name="T75" fmla="*/ 2147483647 h 426"/>
              <a:gd name="T76" fmla="*/ 2147483647 w 633"/>
              <a:gd name="T77" fmla="*/ 2147483647 h 426"/>
              <a:gd name="T78" fmla="*/ 2147483647 w 633"/>
              <a:gd name="T79" fmla="*/ 2147483647 h 426"/>
              <a:gd name="T80" fmla="*/ 2147483647 w 633"/>
              <a:gd name="T81" fmla="*/ 2147483647 h 426"/>
              <a:gd name="T82" fmla="*/ 2147483647 w 633"/>
              <a:gd name="T83" fmla="*/ 2147483647 h 426"/>
              <a:gd name="T84" fmla="*/ 2147483647 w 633"/>
              <a:gd name="T85" fmla="*/ 2147483647 h 426"/>
              <a:gd name="T86" fmla="*/ 2147483647 w 633"/>
              <a:gd name="T87" fmla="*/ 2147483647 h 426"/>
              <a:gd name="T88" fmla="*/ 2147483647 w 633"/>
              <a:gd name="T89" fmla="*/ 2147483647 h 426"/>
              <a:gd name="T90" fmla="*/ 2147483647 w 633"/>
              <a:gd name="T91" fmla="*/ 2147483647 h 426"/>
              <a:gd name="T92" fmla="*/ 2147483647 w 633"/>
              <a:gd name="T93" fmla="*/ 2147483647 h 426"/>
              <a:gd name="T94" fmla="*/ 2147483647 w 633"/>
              <a:gd name="T95" fmla="*/ 2147483647 h 426"/>
              <a:gd name="T96" fmla="*/ 2147483647 w 633"/>
              <a:gd name="T97" fmla="*/ 2147483647 h 426"/>
              <a:gd name="T98" fmla="*/ 2147483647 w 633"/>
              <a:gd name="T99" fmla="*/ 2147483647 h 426"/>
              <a:gd name="T100" fmla="*/ 2147483647 w 633"/>
              <a:gd name="T101" fmla="*/ 2147483647 h 426"/>
              <a:gd name="T102" fmla="*/ 2147483647 w 633"/>
              <a:gd name="T103" fmla="*/ 2147483647 h 426"/>
              <a:gd name="T104" fmla="*/ 2147483647 w 633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3" h="426">
                <a:moveTo>
                  <a:pt x="506" y="331"/>
                </a:moveTo>
                <a:lnTo>
                  <a:pt x="494" y="344"/>
                </a:lnTo>
                <a:lnTo>
                  <a:pt x="483" y="361"/>
                </a:lnTo>
                <a:lnTo>
                  <a:pt x="483" y="362"/>
                </a:lnTo>
                <a:lnTo>
                  <a:pt x="473" y="362"/>
                </a:lnTo>
                <a:lnTo>
                  <a:pt x="470" y="393"/>
                </a:lnTo>
                <a:lnTo>
                  <a:pt x="458" y="412"/>
                </a:lnTo>
                <a:lnTo>
                  <a:pt x="442" y="412"/>
                </a:lnTo>
                <a:lnTo>
                  <a:pt x="434" y="385"/>
                </a:lnTo>
                <a:lnTo>
                  <a:pt x="430" y="366"/>
                </a:lnTo>
                <a:lnTo>
                  <a:pt x="416" y="362"/>
                </a:lnTo>
                <a:lnTo>
                  <a:pt x="406" y="349"/>
                </a:lnTo>
                <a:lnTo>
                  <a:pt x="402" y="347"/>
                </a:lnTo>
                <a:lnTo>
                  <a:pt x="391" y="344"/>
                </a:lnTo>
                <a:lnTo>
                  <a:pt x="380" y="310"/>
                </a:lnTo>
                <a:lnTo>
                  <a:pt x="374" y="312"/>
                </a:lnTo>
                <a:lnTo>
                  <a:pt x="368" y="287"/>
                </a:lnTo>
                <a:lnTo>
                  <a:pt x="366" y="277"/>
                </a:lnTo>
                <a:lnTo>
                  <a:pt x="355" y="281"/>
                </a:lnTo>
                <a:lnTo>
                  <a:pt x="346" y="284"/>
                </a:lnTo>
                <a:lnTo>
                  <a:pt x="339" y="287"/>
                </a:lnTo>
                <a:lnTo>
                  <a:pt x="302" y="301"/>
                </a:lnTo>
                <a:lnTo>
                  <a:pt x="295" y="304"/>
                </a:lnTo>
                <a:lnTo>
                  <a:pt x="294" y="300"/>
                </a:lnTo>
                <a:lnTo>
                  <a:pt x="248" y="312"/>
                </a:lnTo>
                <a:lnTo>
                  <a:pt x="242" y="314"/>
                </a:lnTo>
                <a:lnTo>
                  <a:pt x="241" y="315"/>
                </a:lnTo>
                <a:lnTo>
                  <a:pt x="239" y="315"/>
                </a:lnTo>
                <a:lnTo>
                  <a:pt x="236" y="315"/>
                </a:lnTo>
                <a:lnTo>
                  <a:pt x="204" y="325"/>
                </a:lnTo>
                <a:lnTo>
                  <a:pt x="198" y="328"/>
                </a:lnTo>
                <a:lnTo>
                  <a:pt x="172" y="335"/>
                </a:lnTo>
                <a:lnTo>
                  <a:pt x="122" y="362"/>
                </a:lnTo>
                <a:lnTo>
                  <a:pt x="121" y="351"/>
                </a:lnTo>
                <a:lnTo>
                  <a:pt x="88" y="361"/>
                </a:lnTo>
                <a:lnTo>
                  <a:pt x="80" y="362"/>
                </a:lnTo>
                <a:lnTo>
                  <a:pt x="24" y="376"/>
                </a:lnTo>
                <a:lnTo>
                  <a:pt x="13" y="379"/>
                </a:lnTo>
                <a:lnTo>
                  <a:pt x="5" y="382"/>
                </a:lnTo>
                <a:lnTo>
                  <a:pt x="3" y="383"/>
                </a:lnTo>
                <a:lnTo>
                  <a:pt x="0" y="373"/>
                </a:lnTo>
                <a:lnTo>
                  <a:pt x="0" y="361"/>
                </a:lnTo>
                <a:lnTo>
                  <a:pt x="1" y="243"/>
                </a:lnTo>
                <a:lnTo>
                  <a:pt x="2" y="208"/>
                </a:lnTo>
                <a:lnTo>
                  <a:pt x="2" y="190"/>
                </a:lnTo>
                <a:lnTo>
                  <a:pt x="3" y="171"/>
                </a:lnTo>
                <a:lnTo>
                  <a:pt x="35" y="161"/>
                </a:lnTo>
                <a:lnTo>
                  <a:pt x="41" y="159"/>
                </a:lnTo>
                <a:lnTo>
                  <a:pt x="44" y="159"/>
                </a:lnTo>
                <a:lnTo>
                  <a:pt x="45" y="158"/>
                </a:lnTo>
                <a:lnTo>
                  <a:pt x="48" y="158"/>
                </a:lnTo>
                <a:lnTo>
                  <a:pt x="59" y="155"/>
                </a:lnTo>
                <a:lnTo>
                  <a:pt x="90" y="147"/>
                </a:lnTo>
                <a:lnTo>
                  <a:pt x="132" y="135"/>
                </a:lnTo>
                <a:lnTo>
                  <a:pt x="140" y="132"/>
                </a:lnTo>
                <a:lnTo>
                  <a:pt x="155" y="128"/>
                </a:lnTo>
                <a:lnTo>
                  <a:pt x="159" y="128"/>
                </a:lnTo>
                <a:lnTo>
                  <a:pt x="170" y="125"/>
                </a:lnTo>
                <a:lnTo>
                  <a:pt x="207" y="114"/>
                </a:lnTo>
                <a:lnTo>
                  <a:pt x="224" y="110"/>
                </a:lnTo>
                <a:lnTo>
                  <a:pt x="230" y="108"/>
                </a:lnTo>
                <a:lnTo>
                  <a:pt x="235" y="107"/>
                </a:lnTo>
                <a:lnTo>
                  <a:pt x="338" y="77"/>
                </a:lnTo>
                <a:lnTo>
                  <a:pt x="340" y="67"/>
                </a:lnTo>
                <a:lnTo>
                  <a:pt x="342" y="64"/>
                </a:lnTo>
                <a:lnTo>
                  <a:pt x="343" y="63"/>
                </a:lnTo>
                <a:lnTo>
                  <a:pt x="343" y="61"/>
                </a:lnTo>
                <a:lnTo>
                  <a:pt x="370" y="33"/>
                </a:lnTo>
                <a:lnTo>
                  <a:pt x="372" y="16"/>
                </a:lnTo>
                <a:lnTo>
                  <a:pt x="407" y="0"/>
                </a:lnTo>
                <a:lnTo>
                  <a:pt x="431" y="50"/>
                </a:lnTo>
                <a:lnTo>
                  <a:pt x="452" y="43"/>
                </a:lnTo>
                <a:lnTo>
                  <a:pt x="456" y="64"/>
                </a:lnTo>
                <a:lnTo>
                  <a:pt x="435" y="86"/>
                </a:lnTo>
                <a:lnTo>
                  <a:pt x="416" y="137"/>
                </a:lnTo>
                <a:lnTo>
                  <a:pt x="411" y="131"/>
                </a:lnTo>
                <a:lnTo>
                  <a:pt x="412" y="151"/>
                </a:lnTo>
                <a:lnTo>
                  <a:pt x="425" y="166"/>
                </a:lnTo>
                <a:lnTo>
                  <a:pt x="444" y="175"/>
                </a:lnTo>
                <a:lnTo>
                  <a:pt x="452" y="173"/>
                </a:lnTo>
                <a:lnTo>
                  <a:pt x="499" y="236"/>
                </a:lnTo>
                <a:lnTo>
                  <a:pt x="482" y="244"/>
                </a:lnTo>
                <a:lnTo>
                  <a:pt x="498" y="256"/>
                </a:lnTo>
                <a:lnTo>
                  <a:pt x="505" y="251"/>
                </a:lnTo>
                <a:lnTo>
                  <a:pt x="522" y="288"/>
                </a:lnTo>
                <a:lnTo>
                  <a:pt x="531" y="297"/>
                </a:lnTo>
                <a:lnTo>
                  <a:pt x="577" y="297"/>
                </a:lnTo>
                <a:lnTo>
                  <a:pt x="608" y="267"/>
                </a:lnTo>
                <a:lnTo>
                  <a:pt x="607" y="239"/>
                </a:lnTo>
                <a:lnTo>
                  <a:pt x="596" y="240"/>
                </a:lnTo>
                <a:lnTo>
                  <a:pt x="575" y="189"/>
                </a:lnTo>
                <a:lnTo>
                  <a:pt x="600" y="206"/>
                </a:lnTo>
                <a:lnTo>
                  <a:pt x="633" y="290"/>
                </a:lnTo>
                <a:lnTo>
                  <a:pt x="631" y="332"/>
                </a:lnTo>
                <a:lnTo>
                  <a:pt x="627" y="301"/>
                </a:lnTo>
                <a:lnTo>
                  <a:pt x="622" y="297"/>
                </a:lnTo>
                <a:lnTo>
                  <a:pt x="562" y="335"/>
                </a:lnTo>
                <a:lnTo>
                  <a:pt x="545" y="361"/>
                </a:lnTo>
                <a:lnTo>
                  <a:pt x="524" y="371"/>
                </a:lnTo>
                <a:lnTo>
                  <a:pt x="519" y="381"/>
                </a:lnTo>
                <a:lnTo>
                  <a:pt x="476" y="426"/>
                </a:lnTo>
                <a:lnTo>
                  <a:pt x="480" y="416"/>
                </a:lnTo>
                <a:lnTo>
                  <a:pt x="513" y="379"/>
                </a:lnTo>
                <a:lnTo>
                  <a:pt x="516" y="348"/>
                </a:lnTo>
                <a:lnTo>
                  <a:pt x="508" y="332"/>
                </a:lnTo>
                <a:lnTo>
                  <a:pt x="506" y="33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" name="Freeform 74"/>
          <p:cNvSpPr>
            <a:spLocks noChangeAspect="1"/>
          </p:cNvSpPr>
          <p:nvPr/>
        </p:nvSpPr>
        <p:spPr bwMode="auto">
          <a:xfrm>
            <a:off x="9037495" y="2524666"/>
            <a:ext cx="490572" cy="263249"/>
          </a:xfrm>
          <a:custGeom>
            <a:avLst/>
            <a:gdLst>
              <a:gd name="T0" fmla="*/ 2147483647 w 633"/>
              <a:gd name="T1" fmla="*/ 2147483647 h 426"/>
              <a:gd name="T2" fmla="*/ 2147483647 w 633"/>
              <a:gd name="T3" fmla="*/ 2147483647 h 426"/>
              <a:gd name="T4" fmla="*/ 2147483647 w 633"/>
              <a:gd name="T5" fmla="*/ 2147483647 h 426"/>
              <a:gd name="T6" fmla="*/ 2147483647 w 633"/>
              <a:gd name="T7" fmla="*/ 2147483647 h 426"/>
              <a:gd name="T8" fmla="*/ 2147483647 w 633"/>
              <a:gd name="T9" fmla="*/ 2147483647 h 426"/>
              <a:gd name="T10" fmla="*/ 2147483647 w 633"/>
              <a:gd name="T11" fmla="*/ 2147483647 h 426"/>
              <a:gd name="T12" fmla="*/ 2147483647 w 633"/>
              <a:gd name="T13" fmla="*/ 2147483647 h 426"/>
              <a:gd name="T14" fmla="*/ 2147483647 w 633"/>
              <a:gd name="T15" fmla="*/ 2147483647 h 426"/>
              <a:gd name="T16" fmla="*/ 2147483647 w 633"/>
              <a:gd name="T17" fmla="*/ 2147483647 h 426"/>
              <a:gd name="T18" fmla="*/ 2147483647 w 633"/>
              <a:gd name="T19" fmla="*/ 2147483647 h 426"/>
              <a:gd name="T20" fmla="*/ 2147483647 w 633"/>
              <a:gd name="T21" fmla="*/ 2147483647 h 426"/>
              <a:gd name="T22" fmla="*/ 2147483647 w 633"/>
              <a:gd name="T23" fmla="*/ 2147483647 h 426"/>
              <a:gd name="T24" fmla="*/ 2147483647 w 633"/>
              <a:gd name="T25" fmla="*/ 2147483647 h 426"/>
              <a:gd name="T26" fmla="*/ 2147483647 w 633"/>
              <a:gd name="T27" fmla="*/ 2147483647 h 426"/>
              <a:gd name="T28" fmla="*/ 2147483647 w 633"/>
              <a:gd name="T29" fmla="*/ 2147483647 h 426"/>
              <a:gd name="T30" fmla="*/ 2147483647 w 633"/>
              <a:gd name="T31" fmla="*/ 2147483647 h 426"/>
              <a:gd name="T32" fmla="*/ 2147483647 w 633"/>
              <a:gd name="T33" fmla="*/ 2147483647 h 426"/>
              <a:gd name="T34" fmla="*/ 2147483647 w 633"/>
              <a:gd name="T35" fmla="*/ 2147483647 h 426"/>
              <a:gd name="T36" fmla="*/ 2147483647 w 633"/>
              <a:gd name="T37" fmla="*/ 2147483647 h 426"/>
              <a:gd name="T38" fmla="*/ 1154172489 w 633"/>
              <a:gd name="T39" fmla="*/ 2147483647 h 426"/>
              <a:gd name="T40" fmla="*/ 0 w 633"/>
              <a:gd name="T41" fmla="*/ 2147483647 h 426"/>
              <a:gd name="T42" fmla="*/ 769624815 w 633"/>
              <a:gd name="T43" fmla="*/ 2147483647 h 426"/>
              <a:gd name="T44" fmla="*/ 1154172489 w 633"/>
              <a:gd name="T45" fmla="*/ 2147483647 h 426"/>
              <a:gd name="T46" fmla="*/ 2147483647 w 633"/>
              <a:gd name="T47" fmla="*/ 2147483647 h 426"/>
              <a:gd name="T48" fmla="*/ 2147483647 w 633"/>
              <a:gd name="T49" fmla="*/ 2147483647 h 426"/>
              <a:gd name="T50" fmla="*/ 2147483647 w 633"/>
              <a:gd name="T51" fmla="*/ 2147483647 h 426"/>
              <a:gd name="T52" fmla="*/ 2147483647 w 633"/>
              <a:gd name="T53" fmla="*/ 2147483647 h 426"/>
              <a:gd name="T54" fmla="*/ 2147483647 w 633"/>
              <a:gd name="T55" fmla="*/ 2147483647 h 426"/>
              <a:gd name="T56" fmla="*/ 2147483647 w 633"/>
              <a:gd name="T57" fmla="*/ 2147483647 h 426"/>
              <a:gd name="T58" fmla="*/ 2147483647 w 633"/>
              <a:gd name="T59" fmla="*/ 2147483647 h 426"/>
              <a:gd name="T60" fmla="*/ 2147483647 w 633"/>
              <a:gd name="T61" fmla="*/ 2147483647 h 426"/>
              <a:gd name="T62" fmla="*/ 2147483647 w 633"/>
              <a:gd name="T63" fmla="*/ 2147483647 h 426"/>
              <a:gd name="T64" fmla="*/ 2147483647 w 633"/>
              <a:gd name="T65" fmla="*/ 2147483647 h 426"/>
              <a:gd name="T66" fmla="*/ 2147483647 w 633"/>
              <a:gd name="T67" fmla="*/ 2147483647 h 426"/>
              <a:gd name="T68" fmla="*/ 2147483647 w 633"/>
              <a:gd name="T69" fmla="*/ 0 h 426"/>
              <a:gd name="T70" fmla="*/ 2147483647 w 633"/>
              <a:gd name="T71" fmla="*/ 2147483647 h 426"/>
              <a:gd name="T72" fmla="*/ 2147483647 w 633"/>
              <a:gd name="T73" fmla="*/ 2147483647 h 426"/>
              <a:gd name="T74" fmla="*/ 2147483647 w 633"/>
              <a:gd name="T75" fmla="*/ 2147483647 h 426"/>
              <a:gd name="T76" fmla="*/ 2147483647 w 633"/>
              <a:gd name="T77" fmla="*/ 2147483647 h 426"/>
              <a:gd name="T78" fmla="*/ 2147483647 w 633"/>
              <a:gd name="T79" fmla="*/ 2147483647 h 426"/>
              <a:gd name="T80" fmla="*/ 2147483647 w 633"/>
              <a:gd name="T81" fmla="*/ 2147483647 h 426"/>
              <a:gd name="T82" fmla="*/ 2147483647 w 633"/>
              <a:gd name="T83" fmla="*/ 2147483647 h 426"/>
              <a:gd name="T84" fmla="*/ 2147483647 w 633"/>
              <a:gd name="T85" fmla="*/ 2147483647 h 426"/>
              <a:gd name="T86" fmla="*/ 2147483647 w 633"/>
              <a:gd name="T87" fmla="*/ 2147483647 h 426"/>
              <a:gd name="T88" fmla="*/ 2147483647 w 633"/>
              <a:gd name="T89" fmla="*/ 2147483647 h 426"/>
              <a:gd name="T90" fmla="*/ 2147483647 w 633"/>
              <a:gd name="T91" fmla="*/ 2147483647 h 426"/>
              <a:gd name="T92" fmla="*/ 2147483647 w 633"/>
              <a:gd name="T93" fmla="*/ 2147483647 h 426"/>
              <a:gd name="T94" fmla="*/ 2147483647 w 633"/>
              <a:gd name="T95" fmla="*/ 2147483647 h 426"/>
              <a:gd name="T96" fmla="*/ 2147483647 w 633"/>
              <a:gd name="T97" fmla="*/ 2147483647 h 426"/>
              <a:gd name="T98" fmla="*/ 2147483647 w 633"/>
              <a:gd name="T99" fmla="*/ 2147483647 h 426"/>
              <a:gd name="T100" fmla="*/ 2147483647 w 633"/>
              <a:gd name="T101" fmla="*/ 2147483647 h 426"/>
              <a:gd name="T102" fmla="*/ 2147483647 w 633"/>
              <a:gd name="T103" fmla="*/ 2147483647 h 426"/>
              <a:gd name="T104" fmla="*/ 2147483647 w 633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3" h="426">
                <a:moveTo>
                  <a:pt x="506" y="331"/>
                </a:moveTo>
                <a:lnTo>
                  <a:pt x="494" y="344"/>
                </a:lnTo>
                <a:lnTo>
                  <a:pt x="483" y="361"/>
                </a:lnTo>
                <a:lnTo>
                  <a:pt x="483" y="362"/>
                </a:lnTo>
                <a:lnTo>
                  <a:pt x="473" y="362"/>
                </a:lnTo>
                <a:lnTo>
                  <a:pt x="470" y="393"/>
                </a:lnTo>
                <a:lnTo>
                  <a:pt x="458" y="412"/>
                </a:lnTo>
                <a:lnTo>
                  <a:pt x="442" y="412"/>
                </a:lnTo>
                <a:lnTo>
                  <a:pt x="434" y="385"/>
                </a:lnTo>
                <a:lnTo>
                  <a:pt x="430" y="366"/>
                </a:lnTo>
                <a:lnTo>
                  <a:pt x="416" y="362"/>
                </a:lnTo>
                <a:lnTo>
                  <a:pt x="406" y="349"/>
                </a:lnTo>
                <a:lnTo>
                  <a:pt x="402" y="347"/>
                </a:lnTo>
                <a:lnTo>
                  <a:pt x="391" y="344"/>
                </a:lnTo>
                <a:lnTo>
                  <a:pt x="380" y="310"/>
                </a:lnTo>
                <a:lnTo>
                  <a:pt x="374" y="312"/>
                </a:lnTo>
                <a:lnTo>
                  <a:pt x="368" y="287"/>
                </a:lnTo>
                <a:lnTo>
                  <a:pt x="366" y="277"/>
                </a:lnTo>
                <a:lnTo>
                  <a:pt x="355" y="281"/>
                </a:lnTo>
                <a:lnTo>
                  <a:pt x="346" y="284"/>
                </a:lnTo>
                <a:lnTo>
                  <a:pt x="339" y="287"/>
                </a:lnTo>
                <a:lnTo>
                  <a:pt x="302" y="301"/>
                </a:lnTo>
                <a:lnTo>
                  <a:pt x="295" y="304"/>
                </a:lnTo>
                <a:lnTo>
                  <a:pt x="294" y="300"/>
                </a:lnTo>
                <a:lnTo>
                  <a:pt x="248" y="312"/>
                </a:lnTo>
                <a:lnTo>
                  <a:pt x="242" y="314"/>
                </a:lnTo>
                <a:lnTo>
                  <a:pt x="241" y="315"/>
                </a:lnTo>
                <a:lnTo>
                  <a:pt x="239" y="315"/>
                </a:lnTo>
                <a:lnTo>
                  <a:pt x="236" y="315"/>
                </a:lnTo>
                <a:lnTo>
                  <a:pt x="204" y="325"/>
                </a:lnTo>
                <a:lnTo>
                  <a:pt x="198" y="328"/>
                </a:lnTo>
                <a:lnTo>
                  <a:pt x="172" y="335"/>
                </a:lnTo>
                <a:lnTo>
                  <a:pt x="122" y="362"/>
                </a:lnTo>
                <a:lnTo>
                  <a:pt x="121" y="351"/>
                </a:lnTo>
                <a:lnTo>
                  <a:pt x="88" y="361"/>
                </a:lnTo>
                <a:lnTo>
                  <a:pt x="80" y="362"/>
                </a:lnTo>
                <a:lnTo>
                  <a:pt x="24" y="376"/>
                </a:lnTo>
                <a:lnTo>
                  <a:pt x="13" y="379"/>
                </a:lnTo>
                <a:lnTo>
                  <a:pt x="5" y="382"/>
                </a:lnTo>
                <a:lnTo>
                  <a:pt x="3" y="383"/>
                </a:lnTo>
                <a:lnTo>
                  <a:pt x="0" y="373"/>
                </a:lnTo>
                <a:lnTo>
                  <a:pt x="0" y="361"/>
                </a:lnTo>
                <a:lnTo>
                  <a:pt x="1" y="243"/>
                </a:lnTo>
                <a:lnTo>
                  <a:pt x="2" y="208"/>
                </a:lnTo>
                <a:lnTo>
                  <a:pt x="2" y="190"/>
                </a:lnTo>
                <a:lnTo>
                  <a:pt x="3" y="171"/>
                </a:lnTo>
                <a:lnTo>
                  <a:pt x="35" y="161"/>
                </a:lnTo>
                <a:lnTo>
                  <a:pt x="41" y="159"/>
                </a:lnTo>
                <a:lnTo>
                  <a:pt x="44" y="159"/>
                </a:lnTo>
                <a:lnTo>
                  <a:pt x="45" y="158"/>
                </a:lnTo>
                <a:lnTo>
                  <a:pt x="48" y="158"/>
                </a:lnTo>
                <a:lnTo>
                  <a:pt x="59" y="155"/>
                </a:lnTo>
                <a:lnTo>
                  <a:pt x="90" y="147"/>
                </a:lnTo>
                <a:lnTo>
                  <a:pt x="132" y="135"/>
                </a:lnTo>
                <a:lnTo>
                  <a:pt x="140" y="132"/>
                </a:lnTo>
                <a:lnTo>
                  <a:pt x="155" y="128"/>
                </a:lnTo>
                <a:lnTo>
                  <a:pt x="159" y="128"/>
                </a:lnTo>
                <a:lnTo>
                  <a:pt x="170" y="125"/>
                </a:lnTo>
                <a:lnTo>
                  <a:pt x="207" y="114"/>
                </a:lnTo>
                <a:lnTo>
                  <a:pt x="224" y="110"/>
                </a:lnTo>
                <a:lnTo>
                  <a:pt x="230" y="108"/>
                </a:lnTo>
                <a:lnTo>
                  <a:pt x="235" y="107"/>
                </a:lnTo>
                <a:lnTo>
                  <a:pt x="338" y="77"/>
                </a:lnTo>
                <a:lnTo>
                  <a:pt x="340" y="67"/>
                </a:lnTo>
                <a:lnTo>
                  <a:pt x="342" y="64"/>
                </a:lnTo>
                <a:lnTo>
                  <a:pt x="343" y="63"/>
                </a:lnTo>
                <a:lnTo>
                  <a:pt x="343" y="61"/>
                </a:lnTo>
                <a:lnTo>
                  <a:pt x="370" y="33"/>
                </a:lnTo>
                <a:lnTo>
                  <a:pt x="372" y="16"/>
                </a:lnTo>
                <a:lnTo>
                  <a:pt x="407" y="0"/>
                </a:lnTo>
                <a:lnTo>
                  <a:pt x="431" y="50"/>
                </a:lnTo>
                <a:lnTo>
                  <a:pt x="452" y="43"/>
                </a:lnTo>
                <a:lnTo>
                  <a:pt x="456" y="64"/>
                </a:lnTo>
                <a:lnTo>
                  <a:pt x="435" y="86"/>
                </a:lnTo>
                <a:lnTo>
                  <a:pt x="416" y="137"/>
                </a:lnTo>
                <a:lnTo>
                  <a:pt x="411" y="131"/>
                </a:lnTo>
                <a:lnTo>
                  <a:pt x="412" y="151"/>
                </a:lnTo>
                <a:lnTo>
                  <a:pt x="425" y="166"/>
                </a:lnTo>
                <a:lnTo>
                  <a:pt x="444" y="175"/>
                </a:lnTo>
                <a:lnTo>
                  <a:pt x="452" y="173"/>
                </a:lnTo>
                <a:lnTo>
                  <a:pt x="499" y="236"/>
                </a:lnTo>
                <a:lnTo>
                  <a:pt x="482" y="244"/>
                </a:lnTo>
                <a:lnTo>
                  <a:pt x="498" y="256"/>
                </a:lnTo>
                <a:lnTo>
                  <a:pt x="505" y="251"/>
                </a:lnTo>
                <a:lnTo>
                  <a:pt x="522" y="288"/>
                </a:lnTo>
                <a:lnTo>
                  <a:pt x="531" y="297"/>
                </a:lnTo>
                <a:lnTo>
                  <a:pt x="577" y="297"/>
                </a:lnTo>
                <a:lnTo>
                  <a:pt x="608" y="267"/>
                </a:lnTo>
                <a:lnTo>
                  <a:pt x="607" y="239"/>
                </a:lnTo>
                <a:lnTo>
                  <a:pt x="596" y="240"/>
                </a:lnTo>
                <a:lnTo>
                  <a:pt x="575" y="189"/>
                </a:lnTo>
                <a:lnTo>
                  <a:pt x="600" y="206"/>
                </a:lnTo>
                <a:lnTo>
                  <a:pt x="633" y="290"/>
                </a:lnTo>
                <a:lnTo>
                  <a:pt x="631" y="332"/>
                </a:lnTo>
                <a:lnTo>
                  <a:pt x="627" y="301"/>
                </a:lnTo>
                <a:lnTo>
                  <a:pt x="622" y="297"/>
                </a:lnTo>
                <a:lnTo>
                  <a:pt x="562" y="335"/>
                </a:lnTo>
                <a:lnTo>
                  <a:pt x="545" y="361"/>
                </a:lnTo>
                <a:lnTo>
                  <a:pt x="524" y="371"/>
                </a:lnTo>
                <a:lnTo>
                  <a:pt x="519" y="381"/>
                </a:lnTo>
                <a:lnTo>
                  <a:pt x="476" y="426"/>
                </a:lnTo>
                <a:lnTo>
                  <a:pt x="480" y="416"/>
                </a:lnTo>
                <a:lnTo>
                  <a:pt x="513" y="379"/>
                </a:lnTo>
                <a:lnTo>
                  <a:pt x="516" y="348"/>
                </a:lnTo>
                <a:lnTo>
                  <a:pt x="508" y="332"/>
                </a:lnTo>
                <a:lnTo>
                  <a:pt x="506" y="331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" name="Freeform 74"/>
          <p:cNvSpPr>
            <a:spLocks noChangeAspect="1"/>
          </p:cNvSpPr>
          <p:nvPr/>
        </p:nvSpPr>
        <p:spPr bwMode="auto">
          <a:xfrm>
            <a:off x="9063290" y="2511966"/>
            <a:ext cx="490572" cy="263249"/>
          </a:xfrm>
          <a:custGeom>
            <a:avLst/>
            <a:gdLst>
              <a:gd name="T0" fmla="*/ 2147483647 w 633"/>
              <a:gd name="T1" fmla="*/ 2147483647 h 426"/>
              <a:gd name="T2" fmla="*/ 2147483647 w 633"/>
              <a:gd name="T3" fmla="*/ 2147483647 h 426"/>
              <a:gd name="T4" fmla="*/ 2147483647 w 633"/>
              <a:gd name="T5" fmla="*/ 2147483647 h 426"/>
              <a:gd name="T6" fmla="*/ 2147483647 w 633"/>
              <a:gd name="T7" fmla="*/ 2147483647 h 426"/>
              <a:gd name="T8" fmla="*/ 2147483647 w 633"/>
              <a:gd name="T9" fmla="*/ 2147483647 h 426"/>
              <a:gd name="T10" fmla="*/ 2147483647 w 633"/>
              <a:gd name="T11" fmla="*/ 2147483647 h 426"/>
              <a:gd name="T12" fmla="*/ 2147483647 w 633"/>
              <a:gd name="T13" fmla="*/ 2147483647 h 426"/>
              <a:gd name="T14" fmla="*/ 2147483647 w 633"/>
              <a:gd name="T15" fmla="*/ 2147483647 h 426"/>
              <a:gd name="T16" fmla="*/ 2147483647 w 633"/>
              <a:gd name="T17" fmla="*/ 2147483647 h 426"/>
              <a:gd name="T18" fmla="*/ 2147483647 w 633"/>
              <a:gd name="T19" fmla="*/ 2147483647 h 426"/>
              <a:gd name="T20" fmla="*/ 2147483647 w 633"/>
              <a:gd name="T21" fmla="*/ 2147483647 h 426"/>
              <a:gd name="T22" fmla="*/ 2147483647 w 633"/>
              <a:gd name="T23" fmla="*/ 2147483647 h 426"/>
              <a:gd name="T24" fmla="*/ 2147483647 w 633"/>
              <a:gd name="T25" fmla="*/ 2147483647 h 426"/>
              <a:gd name="T26" fmla="*/ 2147483647 w 633"/>
              <a:gd name="T27" fmla="*/ 2147483647 h 426"/>
              <a:gd name="T28" fmla="*/ 2147483647 w 633"/>
              <a:gd name="T29" fmla="*/ 2147483647 h 426"/>
              <a:gd name="T30" fmla="*/ 2147483647 w 633"/>
              <a:gd name="T31" fmla="*/ 2147483647 h 426"/>
              <a:gd name="T32" fmla="*/ 2147483647 w 633"/>
              <a:gd name="T33" fmla="*/ 2147483647 h 426"/>
              <a:gd name="T34" fmla="*/ 2147483647 w 633"/>
              <a:gd name="T35" fmla="*/ 2147483647 h 426"/>
              <a:gd name="T36" fmla="*/ 2147483647 w 633"/>
              <a:gd name="T37" fmla="*/ 2147483647 h 426"/>
              <a:gd name="T38" fmla="*/ 1154172489 w 633"/>
              <a:gd name="T39" fmla="*/ 2147483647 h 426"/>
              <a:gd name="T40" fmla="*/ 0 w 633"/>
              <a:gd name="T41" fmla="*/ 2147483647 h 426"/>
              <a:gd name="T42" fmla="*/ 769624815 w 633"/>
              <a:gd name="T43" fmla="*/ 2147483647 h 426"/>
              <a:gd name="T44" fmla="*/ 1154172489 w 633"/>
              <a:gd name="T45" fmla="*/ 2147483647 h 426"/>
              <a:gd name="T46" fmla="*/ 2147483647 w 633"/>
              <a:gd name="T47" fmla="*/ 2147483647 h 426"/>
              <a:gd name="T48" fmla="*/ 2147483647 w 633"/>
              <a:gd name="T49" fmla="*/ 2147483647 h 426"/>
              <a:gd name="T50" fmla="*/ 2147483647 w 633"/>
              <a:gd name="T51" fmla="*/ 2147483647 h 426"/>
              <a:gd name="T52" fmla="*/ 2147483647 w 633"/>
              <a:gd name="T53" fmla="*/ 2147483647 h 426"/>
              <a:gd name="T54" fmla="*/ 2147483647 w 633"/>
              <a:gd name="T55" fmla="*/ 2147483647 h 426"/>
              <a:gd name="T56" fmla="*/ 2147483647 w 633"/>
              <a:gd name="T57" fmla="*/ 2147483647 h 426"/>
              <a:gd name="T58" fmla="*/ 2147483647 w 633"/>
              <a:gd name="T59" fmla="*/ 2147483647 h 426"/>
              <a:gd name="T60" fmla="*/ 2147483647 w 633"/>
              <a:gd name="T61" fmla="*/ 2147483647 h 426"/>
              <a:gd name="T62" fmla="*/ 2147483647 w 633"/>
              <a:gd name="T63" fmla="*/ 2147483647 h 426"/>
              <a:gd name="T64" fmla="*/ 2147483647 w 633"/>
              <a:gd name="T65" fmla="*/ 2147483647 h 426"/>
              <a:gd name="T66" fmla="*/ 2147483647 w 633"/>
              <a:gd name="T67" fmla="*/ 2147483647 h 426"/>
              <a:gd name="T68" fmla="*/ 2147483647 w 633"/>
              <a:gd name="T69" fmla="*/ 0 h 426"/>
              <a:gd name="T70" fmla="*/ 2147483647 w 633"/>
              <a:gd name="T71" fmla="*/ 2147483647 h 426"/>
              <a:gd name="T72" fmla="*/ 2147483647 w 633"/>
              <a:gd name="T73" fmla="*/ 2147483647 h 426"/>
              <a:gd name="T74" fmla="*/ 2147483647 w 633"/>
              <a:gd name="T75" fmla="*/ 2147483647 h 426"/>
              <a:gd name="T76" fmla="*/ 2147483647 w 633"/>
              <a:gd name="T77" fmla="*/ 2147483647 h 426"/>
              <a:gd name="T78" fmla="*/ 2147483647 w 633"/>
              <a:gd name="T79" fmla="*/ 2147483647 h 426"/>
              <a:gd name="T80" fmla="*/ 2147483647 w 633"/>
              <a:gd name="T81" fmla="*/ 2147483647 h 426"/>
              <a:gd name="T82" fmla="*/ 2147483647 w 633"/>
              <a:gd name="T83" fmla="*/ 2147483647 h 426"/>
              <a:gd name="T84" fmla="*/ 2147483647 w 633"/>
              <a:gd name="T85" fmla="*/ 2147483647 h 426"/>
              <a:gd name="T86" fmla="*/ 2147483647 w 633"/>
              <a:gd name="T87" fmla="*/ 2147483647 h 426"/>
              <a:gd name="T88" fmla="*/ 2147483647 w 633"/>
              <a:gd name="T89" fmla="*/ 2147483647 h 426"/>
              <a:gd name="T90" fmla="*/ 2147483647 w 633"/>
              <a:gd name="T91" fmla="*/ 2147483647 h 426"/>
              <a:gd name="T92" fmla="*/ 2147483647 w 633"/>
              <a:gd name="T93" fmla="*/ 2147483647 h 426"/>
              <a:gd name="T94" fmla="*/ 2147483647 w 633"/>
              <a:gd name="T95" fmla="*/ 2147483647 h 426"/>
              <a:gd name="T96" fmla="*/ 2147483647 w 633"/>
              <a:gd name="T97" fmla="*/ 2147483647 h 426"/>
              <a:gd name="T98" fmla="*/ 2147483647 w 633"/>
              <a:gd name="T99" fmla="*/ 2147483647 h 426"/>
              <a:gd name="T100" fmla="*/ 2147483647 w 633"/>
              <a:gd name="T101" fmla="*/ 2147483647 h 426"/>
              <a:gd name="T102" fmla="*/ 2147483647 w 633"/>
              <a:gd name="T103" fmla="*/ 2147483647 h 426"/>
              <a:gd name="T104" fmla="*/ 2147483647 w 633"/>
              <a:gd name="T105" fmla="*/ 2147483647 h 4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3" h="426">
                <a:moveTo>
                  <a:pt x="506" y="331"/>
                </a:moveTo>
                <a:lnTo>
                  <a:pt x="494" y="344"/>
                </a:lnTo>
                <a:lnTo>
                  <a:pt x="483" y="361"/>
                </a:lnTo>
                <a:lnTo>
                  <a:pt x="483" y="362"/>
                </a:lnTo>
                <a:lnTo>
                  <a:pt x="473" y="362"/>
                </a:lnTo>
                <a:lnTo>
                  <a:pt x="470" y="393"/>
                </a:lnTo>
                <a:lnTo>
                  <a:pt x="458" y="412"/>
                </a:lnTo>
                <a:lnTo>
                  <a:pt x="442" y="412"/>
                </a:lnTo>
                <a:lnTo>
                  <a:pt x="434" y="385"/>
                </a:lnTo>
                <a:lnTo>
                  <a:pt x="430" y="366"/>
                </a:lnTo>
                <a:lnTo>
                  <a:pt x="416" y="362"/>
                </a:lnTo>
                <a:lnTo>
                  <a:pt x="406" y="349"/>
                </a:lnTo>
                <a:lnTo>
                  <a:pt x="402" y="347"/>
                </a:lnTo>
                <a:lnTo>
                  <a:pt x="391" y="344"/>
                </a:lnTo>
                <a:lnTo>
                  <a:pt x="380" y="310"/>
                </a:lnTo>
                <a:lnTo>
                  <a:pt x="374" y="312"/>
                </a:lnTo>
                <a:lnTo>
                  <a:pt x="368" y="287"/>
                </a:lnTo>
                <a:lnTo>
                  <a:pt x="366" y="277"/>
                </a:lnTo>
                <a:lnTo>
                  <a:pt x="355" y="281"/>
                </a:lnTo>
                <a:lnTo>
                  <a:pt x="346" y="284"/>
                </a:lnTo>
                <a:lnTo>
                  <a:pt x="339" y="287"/>
                </a:lnTo>
                <a:lnTo>
                  <a:pt x="302" y="301"/>
                </a:lnTo>
                <a:lnTo>
                  <a:pt x="295" y="304"/>
                </a:lnTo>
                <a:lnTo>
                  <a:pt x="294" y="300"/>
                </a:lnTo>
                <a:lnTo>
                  <a:pt x="248" y="312"/>
                </a:lnTo>
                <a:lnTo>
                  <a:pt x="242" y="314"/>
                </a:lnTo>
                <a:lnTo>
                  <a:pt x="241" y="315"/>
                </a:lnTo>
                <a:lnTo>
                  <a:pt x="239" y="315"/>
                </a:lnTo>
                <a:lnTo>
                  <a:pt x="236" y="315"/>
                </a:lnTo>
                <a:lnTo>
                  <a:pt x="204" y="325"/>
                </a:lnTo>
                <a:lnTo>
                  <a:pt x="198" y="328"/>
                </a:lnTo>
                <a:lnTo>
                  <a:pt x="172" y="335"/>
                </a:lnTo>
                <a:lnTo>
                  <a:pt x="122" y="362"/>
                </a:lnTo>
                <a:lnTo>
                  <a:pt x="121" y="351"/>
                </a:lnTo>
                <a:lnTo>
                  <a:pt x="88" y="361"/>
                </a:lnTo>
                <a:lnTo>
                  <a:pt x="80" y="362"/>
                </a:lnTo>
                <a:lnTo>
                  <a:pt x="24" y="376"/>
                </a:lnTo>
                <a:lnTo>
                  <a:pt x="13" y="379"/>
                </a:lnTo>
                <a:lnTo>
                  <a:pt x="5" y="382"/>
                </a:lnTo>
                <a:lnTo>
                  <a:pt x="3" y="383"/>
                </a:lnTo>
                <a:lnTo>
                  <a:pt x="0" y="373"/>
                </a:lnTo>
                <a:lnTo>
                  <a:pt x="0" y="361"/>
                </a:lnTo>
                <a:lnTo>
                  <a:pt x="1" y="243"/>
                </a:lnTo>
                <a:lnTo>
                  <a:pt x="2" y="208"/>
                </a:lnTo>
                <a:lnTo>
                  <a:pt x="2" y="190"/>
                </a:lnTo>
                <a:lnTo>
                  <a:pt x="3" y="171"/>
                </a:lnTo>
                <a:lnTo>
                  <a:pt x="35" y="161"/>
                </a:lnTo>
                <a:lnTo>
                  <a:pt x="41" y="159"/>
                </a:lnTo>
                <a:lnTo>
                  <a:pt x="44" y="159"/>
                </a:lnTo>
                <a:lnTo>
                  <a:pt x="45" y="158"/>
                </a:lnTo>
                <a:lnTo>
                  <a:pt x="48" y="158"/>
                </a:lnTo>
                <a:lnTo>
                  <a:pt x="59" y="155"/>
                </a:lnTo>
                <a:lnTo>
                  <a:pt x="90" y="147"/>
                </a:lnTo>
                <a:lnTo>
                  <a:pt x="132" y="135"/>
                </a:lnTo>
                <a:lnTo>
                  <a:pt x="140" y="132"/>
                </a:lnTo>
                <a:lnTo>
                  <a:pt x="155" y="128"/>
                </a:lnTo>
                <a:lnTo>
                  <a:pt x="159" y="128"/>
                </a:lnTo>
                <a:lnTo>
                  <a:pt x="170" y="125"/>
                </a:lnTo>
                <a:lnTo>
                  <a:pt x="207" y="114"/>
                </a:lnTo>
                <a:lnTo>
                  <a:pt x="224" y="110"/>
                </a:lnTo>
                <a:lnTo>
                  <a:pt x="230" y="108"/>
                </a:lnTo>
                <a:lnTo>
                  <a:pt x="235" y="107"/>
                </a:lnTo>
                <a:lnTo>
                  <a:pt x="338" y="77"/>
                </a:lnTo>
                <a:lnTo>
                  <a:pt x="340" y="67"/>
                </a:lnTo>
                <a:lnTo>
                  <a:pt x="342" y="64"/>
                </a:lnTo>
                <a:lnTo>
                  <a:pt x="343" y="63"/>
                </a:lnTo>
                <a:lnTo>
                  <a:pt x="343" y="61"/>
                </a:lnTo>
                <a:lnTo>
                  <a:pt x="370" y="33"/>
                </a:lnTo>
                <a:lnTo>
                  <a:pt x="372" y="16"/>
                </a:lnTo>
                <a:lnTo>
                  <a:pt x="407" y="0"/>
                </a:lnTo>
                <a:lnTo>
                  <a:pt x="431" y="50"/>
                </a:lnTo>
                <a:lnTo>
                  <a:pt x="452" y="43"/>
                </a:lnTo>
                <a:lnTo>
                  <a:pt x="456" y="64"/>
                </a:lnTo>
                <a:lnTo>
                  <a:pt x="435" y="86"/>
                </a:lnTo>
                <a:lnTo>
                  <a:pt x="416" y="137"/>
                </a:lnTo>
                <a:lnTo>
                  <a:pt x="411" y="131"/>
                </a:lnTo>
                <a:lnTo>
                  <a:pt x="412" y="151"/>
                </a:lnTo>
                <a:lnTo>
                  <a:pt x="425" y="166"/>
                </a:lnTo>
                <a:lnTo>
                  <a:pt x="444" y="175"/>
                </a:lnTo>
                <a:lnTo>
                  <a:pt x="452" y="173"/>
                </a:lnTo>
                <a:lnTo>
                  <a:pt x="499" y="236"/>
                </a:lnTo>
                <a:lnTo>
                  <a:pt x="482" y="244"/>
                </a:lnTo>
                <a:lnTo>
                  <a:pt x="498" y="256"/>
                </a:lnTo>
                <a:lnTo>
                  <a:pt x="505" y="251"/>
                </a:lnTo>
                <a:lnTo>
                  <a:pt x="522" y="288"/>
                </a:lnTo>
                <a:lnTo>
                  <a:pt x="531" y="297"/>
                </a:lnTo>
                <a:lnTo>
                  <a:pt x="577" y="297"/>
                </a:lnTo>
                <a:lnTo>
                  <a:pt x="608" y="267"/>
                </a:lnTo>
                <a:lnTo>
                  <a:pt x="607" y="239"/>
                </a:lnTo>
                <a:lnTo>
                  <a:pt x="596" y="240"/>
                </a:lnTo>
                <a:lnTo>
                  <a:pt x="575" y="189"/>
                </a:lnTo>
                <a:lnTo>
                  <a:pt x="600" y="206"/>
                </a:lnTo>
                <a:lnTo>
                  <a:pt x="633" y="290"/>
                </a:lnTo>
                <a:lnTo>
                  <a:pt x="631" y="332"/>
                </a:lnTo>
                <a:lnTo>
                  <a:pt x="627" y="301"/>
                </a:lnTo>
                <a:lnTo>
                  <a:pt x="622" y="297"/>
                </a:lnTo>
                <a:lnTo>
                  <a:pt x="562" y="335"/>
                </a:lnTo>
                <a:lnTo>
                  <a:pt x="545" y="361"/>
                </a:lnTo>
                <a:lnTo>
                  <a:pt x="524" y="371"/>
                </a:lnTo>
                <a:lnTo>
                  <a:pt x="519" y="381"/>
                </a:lnTo>
                <a:lnTo>
                  <a:pt x="476" y="426"/>
                </a:lnTo>
                <a:lnTo>
                  <a:pt x="480" y="416"/>
                </a:lnTo>
                <a:lnTo>
                  <a:pt x="513" y="379"/>
                </a:lnTo>
                <a:lnTo>
                  <a:pt x="516" y="348"/>
                </a:lnTo>
                <a:lnTo>
                  <a:pt x="508" y="332"/>
                </a:lnTo>
                <a:lnTo>
                  <a:pt x="506" y="33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" name="Freeform 25"/>
          <p:cNvSpPr>
            <a:spLocks noChangeAspect="1"/>
          </p:cNvSpPr>
          <p:nvPr/>
        </p:nvSpPr>
        <p:spPr bwMode="auto">
          <a:xfrm>
            <a:off x="6673096" y="3011515"/>
            <a:ext cx="583612" cy="1032380"/>
          </a:xfrm>
          <a:custGeom>
            <a:avLst/>
            <a:gdLst>
              <a:gd name="T0" fmla="*/ 2147483647 w 754"/>
              <a:gd name="T1" fmla="*/ 2147483647 h 1664"/>
              <a:gd name="T2" fmla="*/ 2147483647 w 754"/>
              <a:gd name="T3" fmla="*/ 2147483647 h 1664"/>
              <a:gd name="T4" fmla="*/ 2147483647 w 754"/>
              <a:gd name="T5" fmla="*/ 2147483647 h 1664"/>
              <a:gd name="T6" fmla="*/ 2147483647 w 754"/>
              <a:gd name="T7" fmla="*/ 2147483647 h 1664"/>
              <a:gd name="T8" fmla="*/ 2147483647 w 754"/>
              <a:gd name="T9" fmla="*/ 2147483647 h 1664"/>
              <a:gd name="T10" fmla="*/ 2147483647 w 754"/>
              <a:gd name="T11" fmla="*/ 2147483647 h 1664"/>
              <a:gd name="T12" fmla="*/ 2147483647 w 754"/>
              <a:gd name="T13" fmla="*/ 2147483647 h 1664"/>
              <a:gd name="T14" fmla="*/ 2147483647 w 754"/>
              <a:gd name="T15" fmla="*/ 2147483647 h 1664"/>
              <a:gd name="T16" fmla="*/ 2147483647 w 754"/>
              <a:gd name="T17" fmla="*/ 2147483647 h 1664"/>
              <a:gd name="T18" fmla="*/ 2147483647 w 754"/>
              <a:gd name="T19" fmla="*/ 2147483647 h 1664"/>
              <a:gd name="T20" fmla="*/ 2147483647 w 754"/>
              <a:gd name="T21" fmla="*/ 2147483647 h 1664"/>
              <a:gd name="T22" fmla="*/ 2147483647 w 754"/>
              <a:gd name="T23" fmla="*/ 2147483647 h 1664"/>
              <a:gd name="T24" fmla="*/ 2147483647 w 754"/>
              <a:gd name="T25" fmla="*/ 2147483647 h 1664"/>
              <a:gd name="T26" fmla="*/ 2147483647 w 754"/>
              <a:gd name="T27" fmla="*/ 2147483647 h 1664"/>
              <a:gd name="T28" fmla="*/ 2147483647 w 754"/>
              <a:gd name="T29" fmla="*/ 2147483647 h 1664"/>
              <a:gd name="T30" fmla="*/ 2147483647 w 754"/>
              <a:gd name="T31" fmla="*/ 2147483647 h 1664"/>
              <a:gd name="T32" fmla="*/ 2147483647 w 754"/>
              <a:gd name="T33" fmla="*/ 2147483647 h 1664"/>
              <a:gd name="T34" fmla="*/ 2147483647 w 754"/>
              <a:gd name="T35" fmla="*/ 958153110 h 1664"/>
              <a:gd name="T36" fmla="*/ 2147483647 w 754"/>
              <a:gd name="T37" fmla="*/ 2147483647 h 1664"/>
              <a:gd name="T38" fmla="*/ 2147483647 w 754"/>
              <a:gd name="T39" fmla="*/ 2147483647 h 1664"/>
              <a:gd name="T40" fmla="*/ 2147483647 w 754"/>
              <a:gd name="T41" fmla="*/ 2147483647 h 1664"/>
              <a:gd name="T42" fmla="*/ 2147483647 w 754"/>
              <a:gd name="T43" fmla="*/ 2147483647 h 1664"/>
              <a:gd name="T44" fmla="*/ 2147483647 w 754"/>
              <a:gd name="T45" fmla="*/ 2147483647 h 1664"/>
              <a:gd name="T46" fmla="*/ 2147483647 w 754"/>
              <a:gd name="T47" fmla="*/ 2147483647 h 1664"/>
              <a:gd name="T48" fmla="*/ 2147483647 w 754"/>
              <a:gd name="T49" fmla="*/ 2147483647 h 1664"/>
              <a:gd name="T50" fmla="*/ 2147483647 w 754"/>
              <a:gd name="T51" fmla="*/ 2147483647 h 1664"/>
              <a:gd name="T52" fmla="*/ 2147483647 w 754"/>
              <a:gd name="T53" fmla="*/ 2147483647 h 1664"/>
              <a:gd name="T54" fmla="*/ 2147483647 w 754"/>
              <a:gd name="T55" fmla="*/ 2147483647 h 1664"/>
              <a:gd name="T56" fmla="*/ 2147483647 w 754"/>
              <a:gd name="T57" fmla="*/ 2147483647 h 1664"/>
              <a:gd name="T58" fmla="*/ 2147483647 w 754"/>
              <a:gd name="T59" fmla="*/ 2147483647 h 1664"/>
              <a:gd name="T60" fmla="*/ 2147483647 w 754"/>
              <a:gd name="T61" fmla="*/ 2147483647 h 1664"/>
              <a:gd name="T62" fmla="*/ 2147483647 w 754"/>
              <a:gd name="T63" fmla="*/ 2147483647 h 1664"/>
              <a:gd name="T64" fmla="*/ 2147483647 w 754"/>
              <a:gd name="T65" fmla="*/ 2147483647 h 1664"/>
              <a:gd name="T66" fmla="*/ 2147483647 w 754"/>
              <a:gd name="T67" fmla="*/ 2147483647 h 1664"/>
              <a:gd name="T68" fmla="*/ 2147483647 w 754"/>
              <a:gd name="T69" fmla="*/ 2147483647 h 1664"/>
              <a:gd name="T70" fmla="*/ 2147483647 w 754"/>
              <a:gd name="T71" fmla="*/ 2147483647 h 1664"/>
              <a:gd name="T72" fmla="*/ 2147483647 w 754"/>
              <a:gd name="T73" fmla="*/ 2147483647 h 1664"/>
              <a:gd name="T74" fmla="*/ 2147483647 w 754"/>
              <a:gd name="T75" fmla="*/ 2147483647 h 1664"/>
              <a:gd name="T76" fmla="*/ 2147483647 w 754"/>
              <a:gd name="T77" fmla="*/ 2147483647 h 1664"/>
              <a:gd name="T78" fmla="*/ 2147483647 w 754"/>
              <a:gd name="T79" fmla="*/ 2147483647 h 1664"/>
              <a:gd name="T80" fmla="*/ 2147483647 w 754"/>
              <a:gd name="T81" fmla="*/ 2147483647 h 1664"/>
              <a:gd name="T82" fmla="*/ 2147483647 w 754"/>
              <a:gd name="T83" fmla="*/ 2147483647 h 1664"/>
              <a:gd name="T84" fmla="*/ 2147483647 w 754"/>
              <a:gd name="T85" fmla="*/ 2147483647 h 1664"/>
              <a:gd name="T86" fmla="*/ 2147483647 w 754"/>
              <a:gd name="T87" fmla="*/ 2147483647 h 1664"/>
              <a:gd name="T88" fmla="*/ 2147483647 w 754"/>
              <a:gd name="T89" fmla="*/ 2147483647 h 1664"/>
              <a:gd name="T90" fmla="*/ 2147483647 w 754"/>
              <a:gd name="T91" fmla="*/ 2147483647 h 1664"/>
              <a:gd name="T92" fmla="*/ 2147483647 w 754"/>
              <a:gd name="T93" fmla="*/ 2147483647 h 1664"/>
              <a:gd name="T94" fmla="*/ 2147483647 w 754"/>
              <a:gd name="T95" fmla="*/ 2147483647 h 1664"/>
              <a:gd name="T96" fmla="*/ 2147483647 w 754"/>
              <a:gd name="T97" fmla="*/ 2147483647 h 1664"/>
              <a:gd name="T98" fmla="*/ 2147483647 w 754"/>
              <a:gd name="T99" fmla="*/ 2147483647 h 1664"/>
              <a:gd name="T100" fmla="*/ 2147483647 w 754"/>
              <a:gd name="T101" fmla="*/ 2147483647 h 1664"/>
              <a:gd name="T102" fmla="*/ 2147483647 w 754"/>
              <a:gd name="T103" fmla="*/ 2147483647 h 1664"/>
              <a:gd name="T104" fmla="*/ 2147483647 w 754"/>
              <a:gd name="T105" fmla="*/ 2147483647 h 1664"/>
              <a:gd name="T106" fmla="*/ 2147483647 w 754"/>
              <a:gd name="T107" fmla="*/ 2147483647 h 1664"/>
              <a:gd name="T108" fmla="*/ 2147483647 w 754"/>
              <a:gd name="T109" fmla="*/ 2147483647 h 1664"/>
              <a:gd name="T110" fmla="*/ 2147483647 w 754"/>
              <a:gd name="T111" fmla="*/ 2147483647 h 1664"/>
              <a:gd name="T112" fmla="*/ 2147483647 w 754"/>
              <a:gd name="T113" fmla="*/ 2147483647 h 1664"/>
              <a:gd name="T114" fmla="*/ 0 w 754"/>
              <a:gd name="T115" fmla="*/ 2147483647 h 1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54" h="1664">
                <a:moveTo>
                  <a:pt x="0" y="747"/>
                </a:moveTo>
                <a:lnTo>
                  <a:pt x="0" y="735"/>
                </a:lnTo>
                <a:lnTo>
                  <a:pt x="0" y="733"/>
                </a:lnTo>
                <a:lnTo>
                  <a:pt x="8" y="698"/>
                </a:lnTo>
                <a:lnTo>
                  <a:pt x="10" y="696"/>
                </a:lnTo>
                <a:lnTo>
                  <a:pt x="12" y="693"/>
                </a:lnTo>
                <a:lnTo>
                  <a:pt x="19" y="688"/>
                </a:lnTo>
                <a:lnTo>
                  <a:pt x="17" y="632"/>
                </a:lnTo>
                <a:lnTo>
                  <a:pt x="50" y="613"/>
                </a:lnTo>
                <a:lnTo>
                  <a:pt x="58" y="606"/>
                </a:lnTo>
                <a:lnTo>
                  <a:pt x="61" y="603"/>
                </a:lnTo>
                <a:lnTo>
                  <a:pt x="62" y="594"/>
                </a:lnTo>
                <a:lnTo>
                  <a:pt x="62" y="579"/>
                </a:lnTo>
                <a:lnTo>
                  <a:pt x="86" y="502"/>
                </a:lnTo>
                <a:lnTo>
                  <a:pt x="85" y="481"/>
                </a:lnTo>
                <a:lnTo>
                  <a:pt x="74" y="454"/>
                </a:lnTo>
                <a:lnTo>
                  <a:pt x="53" y="430"/>
                </a:lnTo>
                <a:lnTo>
                  <a:pt x="58" y="404"/>
                </a:lnTo>
                <a:lnTo>
                  <a:pt x="61" y="391"/>
                </a:lnTo>
                <a:lnTo>
                  <a:pt x="70" y="376"/>
                </a:lnTo>
                <a:lnTo>
                  <a:pt x="107" y="364"/>
                </a:lnTo>
                <a:lnTo>
                  <a:pt x="157" y="340"/>
                </a:lnTo>
                <a:lnTo>
                  <a:pt x="178" y="322"/>
                </a:lnTo>
                <a:lnTo>
                  <a:pt x="185" y="275"/>
                </a:lnTo>
                <a:lnTo>
                  <a:pt x="187" y="268"/>
                </a:lnTo>
                <a:lnTo>
                  <a:pt x="197" y="259"/>
                </a:lnTo>
                <a:lnTo>
                  <a:pt x="198" y="258"/>
                </a:lnTo>
                <a:lnTo>
                  <a:pt x="208" y="230"/>
                </a:lnTo>
                <a:lnTo>
                  <a:pt x="210" y="213"/>
                </a:lnTo>
                <a:lnTo>
                  <a:pt x="211" y="191"/>
                </a:lnTo>
                <a:lnTo>
                  <a:pt x="211" y="190"/>
                </a:lnTo>
                <a:lnTo>
                  <a:pt x="208" y="181"/>
                </a:lnTo>
                <a:lnTo>
                  <a:pt x="203" y="155"/>
                </a:lnTo>
                <a:lnTo>
                  <a:pt x="184" y="142"/>
                </a:lnTo>
                <a:lnTo>
                  <a:pt x="176" y="136"/>
                </a:lnTo>
                <a:lnTo>
                  <a:pt x="163" y="130"/>
                </a:lnTo>
                <a:lnTo>
                  <a:pt x="159" y="123"/>
                </a:lnTo>
                <a:lnTo>
                  <a:pt x="146" y="84"/>
                </a:lnTo>
                <a:lnTo>
                  <a:pt x="119" y="64"/>
                </a:lnTo>
                <a:lnTo>
                  <a:pt x="114" y="51"/>
                </a:lnTo>
                <a:lnTo>
                  <a:pt x="114" y="50"/>
                </a:lnTo>
                <a:lnTo>
                  <a:pt x="125" y="48"/>
                </a:lnTo>
                <a:lnTo>
                  <a:pt x="144" y="47"/>
                </a:lnTo>
                <a:lnTo>
                  <a:pt x="152" y="47"/>
                </a:lnTo>
                <a:lnTo>
                  <a:pt x="203" y="41"/>
                </a:lnTo>
                <a:lnTo>
                  <a:pt x="217" y="40"/>
                </a:lnTo>
                <a:lnTo>
                  <a:pt x="239" y="38"/>
                </a:lnTo>
                <a:lnTo>
                  <a:pt x="248" y="37"/>
                </a:lnTo>
                <a:lnTo>
                  <a:pt x="255" y="37"/>
                </a:lnTo>
                <a:lnTo>
                  <a:pt x="291" y="33"/>
                </a:lnTo>
                <a:lnTo>
                  <a:pt x="313" y="31"/>
                </a:lnTo>
                <a:lnTo>
                  <a:pt x="330" y="30"/>
                </a:lnTo>
                <a:lnTo>
                  <a:pt x="331" y="30"/>
                </a:lnTo>
                <a:lnTo>
                  <a:pt x="335" y="30"/>
                </a:lnTo>
                <a:lnTo>
                  <a:pt x="337" y="30"/>
                </a:lnTo>
                <a:lnTo>
                  <a:pt x="357" y="28"/>
                </a:lnTo>
                <a:lnTo>
                  <a:pt x="393" y="24"/>
                </a:lnTo>
                <a:lnTo>
                  <a:pt x="411" y="23"/>
                </a:lnTo>
                <a:lnTo>
                  <a:pt x="423" y="23"/>
                </a:lnTo>
                <a:lnTo>
                  <a:pt x="434" y="21"/>
                </a:lnTo>
                <a:lnTo>
                  <a:pt x="440" y="21"/>
                </a:lnTo>
                <a:lnTo>
                  <a:pt x="442" y="21"/>
                </a:lnTo>
                <a:lnTo>
                  <a:pt x="445" y="20"/>
                </a:lnTo>
                <a:lnTo>
                  <a:pt x="451" y="20"/>
                </a:lnTo>
                <a:lnTo>
                  <a:pt x="457" y="18"/>
                </a:lnTo>
                <a:lnTo>
                  <a:pt x="466" y="17"/>
                </a:lnTo>
                <a:lnTo>
                  <a:pt x="521" y="11"/>
                </a:lnTo>
                <a:lnTo>
                  <a:pt x="529" y="10"/>
                </a:lnTo>
                <a:lnTo>
                  <a:pt x="531" y="10"/>
                </a:lnTo>
                <a:lnTo>
                  <a:pt x="539" y="8"/>
                </a:lnTo>
                <a:lnTo>
                  <a:pt x="553" y="7"/>
                </a:lnTo>
                <a:lnTo>
                  <a:pt x="575" y="4"/>
                </a:lnTo>
                <a:lnTo>
                  <a:pt x="609" y="0"/>
                </a:lnTo>
                <a:lnTo>
                  <a:pt x="610" y="35"/>
                </a:lnTo>
                <a:lnTo>
                  <a:pt x="611" y="72"/>
                </a:lnTo>
                <a:lnTo>
                  <a:pt x="625" y="101"/>
                </a:lnTo>
                <a:lnTo>
                  <a:pt x="647" y="143"/>
                </a:lnTo>
                <a:lnTo>
                  <a:pt x="658" y="179"/>
                </a:lnTo>
                <a:lnTo>
                  <a:pt x="677" y="225"/>
                </a:lnTo>
                <a:lnTo>
                  <a:pt x="680" y="271"/>
                </a:lnTo>
                <a:lnTo>
                  <a:pt x="681" y="279"/>
                </a:lnTo>
                <a:lnTo>
                  <a:pt x="682" y="298"/>
                </a:lnTo>
                <a:lnTo>
                  <a:pt x="685" y="325"/>
                </a:lnTo>
                <a:lnTo>
                  <a:pt x="686" y="337"/>
                </a:lnTo>
                <a:lnTo>
                  <a:pt x="686" y="347"/>
                </a:lnTo>
                <a:lnTo>
                  <a:pt x="687" y="354"/>
                </a:lnTo>
                <a:lnTo>
                  <a:pt x="687" y="363"/>
                </a:lnTo>
                <a:lnTo>
                  <a:pt x="689" y="387"/>
                </a:lnTo>
                <a:lnTo>
                  <a:pt x="690" y="400"/>
                </a:lnTo>
                <a:lnTo>
                  <a:pt x="691" y="411"/>
                </a:lnTo>
                <a:lnTo>
                  <a:pt x="694" y="434"/>
                </a:lnTo>
                <a:lnTo>
                  <a:pt x="694" y="437"/>
                </a:lnTo>
                <a:lnTo>
                  <a:pt x="695" y="452"/>
                </a:lnTo>
                <a:lnTo>
                  <a:pt x="701" y="515"/>
                </a:lnTo>
                <a:lnTo>
                  <a:pt x="703" y="547"/>
                </a:lnTo>
                <a:lnTo>
                  <a:pt x="704" y="564"/>
                </a:lnTo>
                <a:lnTo>
                  <a:pt x="706" y="587"/>
                </a:lnTo>
                <a:lnTo>
                  <a:pt x="706" y="591"/>
                </a:lnTo>
                <a:lnTo>
                  <a:pt x="709" y="614"/>
                </a:lnTo>
                <a:lnTo>
                  <a:pt x="710" y="640"/>
                </a:lnTo>
                <a:lnTo>
                  <a:pt x="714" y="689"/>
                </a:lnTo>
                <a:lnTo>
                  <a:pt x="714" y="696"/>
                </a:lnTo>
                <a:lnTo>
                  <a:pt x="715" y="715"/>
                </a:lnTo>
                <a:lnTo>
                  <a:pt x="720" y="769"/>
                </a:lnTo>
                <a:lnTo>
                  <a:pt x="722" y="790"/>
                </a:lnTo>
                <a:lnTo>
                  <a:pt x="725" y="824"/>
                </a:lnTo>
                <a:lnTo>
                  <a:pt x="727" y="849"/>
                </a:lnTo>
                <a:lnTo>
                  <a:pt x="730" y="882"/>
                </a:lnTo>
                <a:lnTo>
                  <a:pt x="730" y="888"/>
                </a:lnTo>
                <a:lnTo>
                  <a:pt x="734" y="927"/>
                </a:lnTo>
                <a:lnTo>
                  <a:pt x="734" y="926"/>
                </a:lnTo>
                <a:lnTo>
                  <a:pt x="722" y="954"/>
                </a:lnTo>
                <a:lnTo>
                  <a:pt x="725" y="957"/>
                </a:lnTo>
                <a:lnTo>
                  <a:pt x="728" y="956"/>
                </a:lnTo>
                <a:lnTo>
                  <a:pt x="721" y="986"/>
                </a:lnTo>
                <a:lnTo>
                  <a:pt x="722" y="1001"/>
                </a:lnTo>
                <a:lnTo>
                  <a:pt x="734" y="1032"/>
                </a:lnTo>
                <a:lnTo>
                  <a:pt x="746" y="1059"/>
                </a:lnTo>
                <a:lnTo>
                  <a:pt x="743" y="1064"/>
                </a:lnTo>
                <a:lnTo>
                  <a:pt x="743" y="1068"/>
                </a:lnTo>
                <a:lnTo>
                  <a:pt x="746" y="1074"/>
                </a:lnTo>
                <a:lnTo>
                  <a:pt x="754" y="1108"/>
                </a:lnTo>
                <a:lnTo>
                  <a:pt x="736" y="1156"/>
                </a:lnTo>
                <a:lnTo>
                  <a:pt x="731" y="1162"/>
                </a:lnTo>
                <a:lnTo>
                  <a:pt x="728" y="1183"/>
                </a:lnTo>
                <a:lnTo>
                  <a:pt x="715" y="1193"/>
                </a:lnTo>
                <a:lnTo>
                  <a:pt x="718" y="1210"/>
                </a:lnTo>
                <a:lnTo>
                  <a:pt x="712" y="1224"/>
                </a:lnTo>
                <a:lnTo>
                  <a:pt x="682" y="1264"/>
                </a:lnTo>
                <a:lnTo>
                  <a:pt x="677" y="1262"/>
                </a:lnTo>
                <a:lnTo>
                  <a:pt x="678" y="1264"/>
                </a:lnTo>
                <a:lnTo>
                  <a:pt x="679" y="1269"/>
                </a:lnTo>
                <a:lnTo>
                  <a:pt x="682" y="1301"/>
                </a:lnTo>
                <a:lnTo>
                  <a:pt x="680" y="1323"/>
                </a:lnTo>
                <a:lnTo>
                  <a:pt x="666" y="1373"/>
                </a:lnTo>
                <a:lnTo>
                  <a:pt x="670" y="1377"/>
                </a:lnTo>
                <a:lnTo>
                  <a:pt x="680" y="1398"/>
                </a:lnTo>
                <a:lnTo>
                  <a:pt x="664" y="1428"/>
                </a:lnTo>
                <a:lnTo>
                  <a:pt x="662" y="1454"/>
                </a:lnTo>
                <a:lnTo>
                  <a:pt x="666" y="1468"/>
                </a:lnTo>
                <a:lnTo>
                  <a:pt x="667" y="1469"/>
                </a:lnTo>
                <a:lnTo>
                  <a:pt x="681" y="1488"/>
                </a:lnTo>
                <a:lnTo>
                  <a:pt x="670" y="1499"/>
                </a:lnTo>
                <a:lnTo>
                  <a:pt x="647" y="1506"/>
                </a:lnTo>
                <a:lnTo>
                  <a:pt x="629" y="1523"/>
                </a:lnTo>
                <a:lnTo>
                  <a:pt x="627" y="1525"/>
                </a:lnTo>
                <a:lnTo>
                  <a:pt x="625" y="1523"/>
                </a:lnTo>
                <a:lnTo>
                  <a:pt x="617" y="1519"/>
                </a:lnTo>
                <a:lnTo>
                  <a:pt x="606" y="1571"/>
                </a:lnTo>
                <a:lnTo>
                  <a:pt x="621" y="1608"/>
                </a:lnTo>
                <a:lnTo>
                  <a:pt x="611" y="1627"/>
                </a:lnTo>
                <a:lnTo>
                  <a:pt x="610" y="1628"/>
                </a:lnTo>
                <a:lnTo>
                  <a:pt x="609" y="1628"/>
                </a:lnTo>
                <a:lnTo>
                  <a:pt x="598" y="1627"/>
                </a:lnTo>
                <a:lnTo>
                  <a:pt x="585" y="1614"/>
                </a:lnTo>
                <a:lnTo>
                  <a:pt x="561" y="1607"/>
                </a:lnTo>
                <a:lnTo>
                  <a:pt x="526" y="1588"/>
                </a:lnTo>
                <a:lnTo>
                  <a:pt x="526" y="1590"/>
                </a:lnTo>
                <a:lnTo>
                  <a:pt x="513" y="1591"/>
                </a:lnTo>
                <a:lnTo>
                  <a:pt x="490" y="1631"/>
                </a:lnTo>
                <a:lnTo>
                  <a:pt x="483" y="1641"/>
                </a:lnTo>
                <a:lnTo>
                  <a:pt x="482" y="1648"/>
                </a:lnTo>
                <a:lnTo>
                  <a:pt x="488" y="1661"/>
                </a:lnTo>
                <a:lnTo>
                  <a:pt x="469" y="1642"/>
                </a:lnTo>
                <a:lnTo>
                  <a:pt x="469" y="1664"/>
                </a:lnTo>
                <a:lnTo>
                  <a:pt x="459" y="1662"/>
                </a:lnTo>
                <a:lnTo>
                  <a:pt x="447" y="1654"/>
                </a:lnTo>
                <a:lnTo>
                  <a:pt x="426" y="1593"/>
                </a:lnTo>
                <a:lnTo>
                  <a:pt x="422" y="1593"/>
                </a:lnTo>
                <a:lnTo>
                  <a:pt x="419" y="1593"/>
                </a:lnTo>
                <a:lnTo>
                  <a:pt x="416" y="1574"/>
                </a:lnTo>
                <a:lnTo>
                  <a:pt x="421" y="1569"/>
                </a:lnTo>
                <a:lnTo>
                  <a:pt x="425" y="1566"/>
                </a:lnTo>
                <a:lnTo>
                  <a:pt x="431" y="1554"/>
                </a:lnTo>
                <a:lnTo>
                  <a:pt x="409" y="1499"/>
                </a:lnTo>
                <a:lnTo>
                  <a:pt x="409" y="1498"/>
                </a:lnTo>
                <a:lnTo>
                  <a:pt x="411" y="1483"/>
                </a:lnTo>
                <a:lnTo>
                  <a:pt x="378" y="1448"/>
                </a:lnTo>
                <a:lnTo>
                  <a:pt x="376" y="1432"/>
                </a:lnTo>
                <a:lnTo>
                  <a:pt x="352" y="1413"/>
                </a:lnTo>
                <a:lnTo>
                  <a:pt x="337" y="1411"/>
                </a:lnTo>
                <a:lnTo>
                  <a:pt x="326" y="1415"/>
                </a:lnTo>
                <a:lnTo>
                  <a:pt x="312" y="1390"/>
                </a:lnTo>
                <a:lnTo>
                  <a:pt x="288" y="1364"/>
                </a:lnTo>
                <a:lnTo>
                  <a:pt x="272" y="1357"/>
                </a:lnTo>
                <a:lnTo>
                  <a:pt x="264" y="1349"/>
                </a:lnTo>
                <a:lnTo>
                  <a:pt x="263" y="1346"/>
                </a:lnTo>
                <a:lnTo>
                  <a:pt x="241" y="1319"/>
                </a:lnTo>
                <a:lnTo>
                  <a:pt x="239" y="1312"/>
                </a:lnTo>
                <a:lnTo>
                  <a:pt x="241" y="1271"/>
                </a:lnTo>
                <a:lnTo>
                  <a:pt x="253" y="1235"/>
                </a:lnTo>
                <a:lnTo>
                  <a:pt x="254" y="1230"/>
                </a:lnTo>
                <a:lnTo>
                  <a:pt x="254" y="1228"/>
                </a:lnTo>
                <a:lnTo>
                  <a:pt x="255" y="1225"/>
                </a:lnTo>
                <a:lnTo>
                  <a:pt x="256" y="1221"/>
                </a:lnTo>
                <a:lnTo>
                  <a:pt x="266" y="1196"/>
                </a:lnTo>
                <a:lnTo>
                  <a:pt x="266" y="1186"/>
                </a:lnTo>
                <a:lnTo>
                  <a:pt x="265" y="1159"/>
                </a:lnTo>
                <a:lnTo>
                  <a:pt x="266" y="1152"/>
                </a:lnTo>
                <a:lnTo>
                  <a:pt x="273" y="1144"/>
                </a:lnTo>
                <a:lnTo>
                  <a:pt x="274" y="1143"/>
                </a:lnTo>
                <a:lnTo>
                  <a:pt x="275" y="1142"/>
                </a:lnTo>
                <a:lnTo>
                  <a:pt x="273" y="1127"/>
                </a:lnTo>
                <a:lnTo>
                  <a:pt x="249" y="1110"/>
                </a:lnTo>
                <a:lnTo>
                  <a:pt x="243" y="1109"/>
                </a:lnTo>
                <a:lnTo>
                  <a:pt x="233" y="1106"/>
                </a:lnTo>
                <a:lnTo>
                  <a:pt x="225" y="1102"/>
                </a:lnTo>
                <a:lnTo>
                  <a:pt x="211" y="1099"/>
                </a:lnTo>
                <a:lnTo>
                  <a:pt x="195" y="1127"/>
                </a:lnTo>
                <a:lnTo>
                  <a:pt x="189" y="1130"/>
                </a:lnTo>
                <a:lnTo>
                  <a:pt x="173" y="1112"/>
                </a:lnTo>
                <a:lnTo>
                  <a:pt x="168" y="1093"/>
                </a:lnTo>
                <a:lnTo>
                  <a:pt x="165" y="1055"/>
                </a:lnTo>
                <a:lnTo>
                  <a:pt x="158" y="1027"/>
                </a:lnTo>
                <a:lnTo>
                  <a:pt x="151" y="1015"/>
                </a:lnTo>
                <a:lnTo>
                  <a:pt x="133" y="993"/>
                </a:lnTo>
                <a:lnTo>
                  <a:pt x="115" y="979"/>
                </a:lnTo>
                <a:lnTo>
                  <a:pt x="103" y="971"/>
                </a:lnTo>
                <a:lnTo>
                  <a:pt x="82" y="939"/>
                </a:lnTo>
                <a:lnTo>
                  <a:pt x="73" y="937"/>
                </a:lnTo>
                <a:lnTo>
                  <a:pt x="69" y="923"/>
                </a:lnTo>
                <a:lnTo>
                  <a:pt x="53" y="909"/>
                </a:lnTo>
                <a:lnTo>
                  <a:pt x="49" y="903"/>
                </a:lnTo>
                <a:lnTo>
                  <a:pt x="43" y="899"/>
                </a:lnTo>
                <a:lnTo>
                  <a:pt x="42" y="898"/>
                </a:lnTo>
                <a:lnTo>
                  <a:pt x="31" y="881"/>
                </a:lnTo>
                <a:lnTo>
                  <a:pt x="32" y="878"/>
                </a:lnTo>
                <a:lnTo>
                  <a:pt x="28" y="862"/>
                </a:lnTo>
                <a:lnTo>
                  <a:pt x="15" y="844"/>
                </a:lnTo>
                <a:lnTo>
                  <a:pt x="16" y="823"/>
                </a:lnTo>
                <a:lnTo>
                  <a:pt x="9" y="807"/>
                </a:lnTo>
                <a:lnTo>
                  <a:pt x="0" y="770"/>
                </a:lnTo>
                <a:lnTo>
                  <a:pt x="0" y="74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" name="Freeform 18"/>
          <p:cNvSpPr>
            <a:spLocks noChangeAspect="1"/>
          </p:cNvSpPr>
          <p:nvPr/>
        </p:nvSpPr>
        <p:spPr bwMode="auto">
          <a:xfrm>
            <a:off x="7775790" y="3836248"/>
            <a:ext cx="1275488" cy="572488"/>
          </a:xfrm>
          <a:custGeom>
            <a:avLst/>
            <a:gdLst>
              <a:gd name="T0" fmla="*/ 2147483647 w 1654"/>
              <a:gd name="T1" fmla="*/ 2147483647 h 920"/>
              <a:gd name="T2" fmla="*/ 2147483647 w 1654"/>
              <a:gd name="T3" fmla="*/ 2147483647 h 920"/>
              <a:gd name="T4" fmla="*/ 2147483647 w 1654"/>
              <a:gd name="T5" fmla="*/ 2147483647 h 920"/>
              <a:gd name="T6" fmla="*/ 2147483647 w 1654"/>
              <a:gd name="T7" fmla="*/ 2147483647 h 920"/>
              <a:gd name="T8" fmla="*/ 2147483647 w 1654"/>
              <a:gd name="T9" fmla="*/ 2147483647 h 920"/>
              <a:gd name="T10" fmla="*/ 2147483647 w 1654"/>
              <a:gd name="T11" fmla="*/ 2147483647 h 920"/>
              <a:gd name="T12" fmla="*/ 2147483647 w 1654"/>
              <a:gd name="T13" fmla="*/ 2147483647 h 920"/>
              <a:gd name="T14" fmla="*/ 2147483647 w 1654"/>
              <a:gd name="T15" fmla="*/ 2147483647 h 920"/>
              <a:gd name="T16" fmla="*/ 2147483647 w 1654"/>
              <a:gd name="T17" fmla="*/ 2147483647 h 920"/>
              <a:gd name="T18" fmla="*/ 2147483647 w 1654"/>
              <a:gd name="T19" fmla="*/ 2147483647 h 920"/>
              <a:gd name="T20" fmla="*/ 2147483647 w 1654"/>
              <a:gd name="T21" fmla="*/ 2147483647 h 920"/>
              <a:gd name="T22" fmla="*/ 2147483647 w 1654"/>
              <a:gd name="T23" fmla="*/ 2147483647 h 920"/>
              <a:gd name="T24" fmla="*/ 2147483647 w 1654"/>
              <a:gd name="T25" fmla="*/ 2147483647 h 920"/>
              <a:gd name="T26" fmla="*/ 2147483647 w 1654"/>
              <a:gd name="T27" fmla="*/ 2147483647 h 920"/>
              <a:gd name="T28" fmla="*/ 2147483647 w 1654"/>
              <a:gd name="T29" fmla="*/ 2147483647 h 920"/>
              <a:gd name="T30" fmla="*/ 2147483647 w 1654"/>
              <a:gd name="T31" fmla="*/ 2147483647 h 920"/>
              <a:gd name="T32" fmla="*/ 2147483647 w 1654"/>
              <a:gd name="T33" fmla="*/ 2147483647 h 920"/>
              <a:gd name="T34" fmla="*/ 2147483647 w 1654"/>
              <a:gd name="T35" fmla="*/ 2147483647 h 920"/>
              <a:gd name="T36" fmla="*/ 2147483647 w 1654"/>
              <a:gd name="T37" fmla="*/ 2147483647 h 920"/>
              <a:gd name="T38" fmla="*/ 2147483647 w 1654"/>
              <a:gd name="T39" fmla="*/ 2147483647 h 920"/>
              <a:gd name="T40" fmla="*/ 2147483647 w 1654"/>
              <a:gd name="T41" fmla="*/ 2147483647 h 920"/>
              <a:gd name="T42" fmla="*/ 2147483647 w 1654"/>
              <a:gd name="T43" fmla="*/ 2147483647 h 920"/>
              <a:gd name="T44" fmla="*/ 2147483647 w 1654"/>
              <a:gd name="T45" fmla="*/ 0 h 920"/>
              <a:gd name="T46" fmla="*/ 2147483647 w 1654"/>
              <a:gd name="T47" fmla="*/ 2147483647 h 920"/>
              <a:gd name="T48" fmla="*/ 2147483647 w 1654"/>
              <a:gd name="T49" fmla="*/ 2147483647 h 920"/>
              <a:gd name="T50" fmla="*/ 2147483647 w 1654"/>
              <a:gd name="T51" fmla="*/ 2147483647 h 920"/>
              <a:gd name="T52" fmla="*/ 2147483647 w 1654"/>
              <a:gd name="T53" fmla="*/ 2147483647 h 920"/>
              <a:gd name="T54" fmla="*/ 2147483647 w 1654"/>
              <a:gd name="T55" fmla="*/ 2147483647 h 920"/>
              <a:gd name="T56" fmla="*/ 2147483647 w 1654"/>
              <a:gd name="T57" fmla="*/ 2147483647 h 920"/>
              <a:gd name="T58" fmla="*/ 2147483647 w 1654"/>
              <a:gd name="T59" fmla="*/ 2147483647 h 920"/>
              <a:gd name="T60" fmla="*/ 2147483647 w 1654"/>
              <a:gd name="T61" fmla="*/ 2147483647 h 920"/>
              <a:gd name="T62" fmla="*/ 2147483647 w 1654"/>
              <a:gd name="T63" fmla="*/ 2147483647 h 920"/>
              <a:gd name="T64" fmla="*/ 2147483647 w 1654"/>
              <a:gd name="T65" fmla="*/ 2147483647 h 920"/>
              <a:gd name="T66" fmla="*/ 2147483647 w 1654"/>
              <a:gd name="T67" fmla="*/ 2147483647 h 920"/>
              <a:gd name="T68" fmla="*/ 2147483647 w 1654"/>
              <a:gd name="T69" fmla="*/ 2147483647 h 920"/>
              <a:gd name="T70" fmla="*/ 2147483647 w 1654"/>
              <a:gd name="T71" fmla="*/ 2147483647 h 920"/>
              <a:gd name="T72" fmla="*/ 2147483647 w 1654"/>
              <a:gd name="T73" fmla="*/ 2147483647 h 920"/>
              <a:gd name="T74" fmla="*/ 2147483647 w 1654"/>
              <a:gd name="T75" fmla="*/ 2147483647 h 920"/>
              <a:gd name="T76" fmla="*/ 2147483647 w 1654"/>
              <a:gd name="T77" fmla="*/ 2147483647 h 920"/>
              <a:gd name="T78" fmla="*/ 2147483647 w 1654"/>
              <a:gd name="T79" fmla="*/ 2147483647 h 920"/>
              <a:gd name="T80" fmla="*/ 2147483647 w 1654"/>
              <a:gd name="T81" fmla="*/ 2147483647 h 920"/>
              <a:gd name="T82" fmla="*/ 2147483647 w 1654"/>
              <a:gd name="T83" fmla="*/ 2147483647 h 920"/>
              <a:gd name="T84" fmla="*/ 2147483647 w 1654"/>
              <a:gd name="T85" fmla="*/ 2147483647 h 920"/>
              <a:gd name="T86" fmla="*/ 2147483647 w 1654"/>
              <a:gd name="T87" fmla="*/ 2147483647 h 920"/>
              <a:gd name="T88" fmla="*/ 2147483647 w 1654"/>
              <a:gd name="T89" fmla="*/ 2147483647 h 920"/>
              <a:gd name="T90" fmla="*/ 2147483647 w 1654"/>
              <a:gd name="T91" fmla="*/ 2147483647 h 920"/>
              <a:gd name="T92" fmla="*/ 0 w 1654"/>
              <a:gd name="T93" fmla="*/ 2147483647 h 920"/>
              <a:gd name="T94" fmla="*/ 2147483647 w 1654"/>
              <a:gd name="T95" fmla="*/ 2147483647 h 920"/>
              <a:gd name="T96" fmla="*/ 2147483647 w 1654"/>
              <a:gd name="T97" fmla="*/ 2147483647 h 920"/>
              <a:gd name="T98" fmla="*/ 2147483647 w 1654"/>
              <a:gd name="T99" fmla="*/ 2147483647 h 920"/>
              <a:gd name="T100" fmla="*/ 2147483647 w 1654"/>
              <a:gd name="T101" fmla="*/ 2147483647 h 920"/>
              <a:gd name="T102" fmla="*/ 2147483647 w 1654"/>
              <a:gd name="T103" fmla="*/ 2147483647 h 920"/>
              <a:gd name="T104" fmla="*/ 2147483647 w 1654"/>
              <a:gd name="T105" fmla="*/ 2147483647 h 920"/>
              <a:gd name="T106" fmla="*/ 2147483647 w 1654"/>
              <a:gd name="T107" fmla="*/ 2147483647 h 9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4" h="920">
                <a:moveTo>
                  <a:pt x="325" y="425"/>
                </a:moveTo>
                <a:lnTo>
                  <a:pt x="331" y="414"/>
                </a:lnTo>
                <a:lnTo>
                  <a:pt x="353" y="401"/>
                </a:lnTo>
                <a:lnTo>
                  <a:pt x="358" y="393"/>
                </a:lnTo>
                <a:lnTo>
                  <a:pt x="375" y="400"/>
                </a:lnTo>
                <a:lnTo>
                  <a:pt x="378" y="405"/>
                </a:lnTo>
                <a:lnTo>
                  <a:pt x="386" y="404"/>
                </a:lnTo>
                <a:lnTo>
                  <a:pt x="390" y="395"/>
                </a:lnTo>
                <a:lnTo>
                  <a:pt x="395" y="395"/>
                </a:lnTo>
                <a:lnTo>
                  <a:pt x="408" y="350"/>
                </a:lnTo>
                <a:lnTo>
                  <a:pt x="410" y="343"/>
                </a:lnTo>
                <a:lnTo>
                  <a:pt x="416" y="332"/>
                </a:lnTo>
                <a:lnTo>
                  <a:pt x="439" y="322"/>
                </a:lnTo>
                <a:lnTo>
                  <a:pt x="441" y="305"/>
                </a:lnTo>
                <a:lnTo>
                  <a:pt x="442" y="272"/>
                </a:lnTo>
                <a:lnTo>
                  <a:pt x="443" y="245"/>
                </a:lnTo>
                <a:lnTo>
                  <a:pt x="453" y="244"/>
                </a:lnTo>
                <a:lnTo>
                  <a:pt x="481" y="239"/>
                </a:lnTo>
                <a:lnTo>
                  <a:pt x="487" y="239"/>
                </a:lnTo>
                <a:lnTo>
                  <a:pt x="504" y="237"/>
                </a:lnTo>
                <a:lnTo>
                  <a:pt x="512" y="235"/>
                </a:lnTo>
                <a:lnTo>
                  <a:pt x="560" y="228"/>
                </a:lnTo>
                <a:lnTo>
                  <a:pt x="589" y="224"/>
                </a:lnTo>
                <a:lnTo>
                  <a:pt x="593" y="222"/>
                </a:lnTo>
                <a:lnTo>
                  <a:pt x="594" y="222"/>
                </a:lnTo>
                <a:lnTo>
                  <a:pt x="598" y="222"/>
                </a:lnTo>
                <a:lnTo>
                  <a:pt x="600" y="221"/>
                </a:lnTo>
                <a:lnTo>
                  <a:pt x="603" y="221"/>
                </a:lnTo>
                <a:lnTo>
                  <a:pt x="613" y="218"/>
                </a:lnTo>
                <a:lnTo>
                  <a:pt x="625" y="215"/>
                </a:lnTo>
                <a:lnTo>
                  <a:pt x="642" y="213"/>
                </a:lnTo>
                <a:lnTo>
                  <a:pt x="651" y="211"/>
                </a:lnTo>
                <a:lnTo>
                  <a:pt x="664" y="210"/>
                </a:lnTo>
                <a:lnTo>
                  <a:pt x="674" y="208"/>
                </a:lnTo>
                <a:lnTo>
                  <a:pt x="702" y="204"/>
                </a:lnTo>
                <a:lnTo>
                  <a:pt x="734" y="198"/>
                </a:lnTo>
                <a:lnTo>
                  <a:pt x="747" y="194"/>
                </a:lnTo>
                <a:lnTo>
                  <a:pt x="752" y="194"/>
                </a:lnTo>
                <a:lnTo>
                  <a:pt x="757" y="193"/>
                </a:lnTo>
                <a:lnTo>
                  <a:pt x="781" y="187"/>
                </a:lnTo>
                <a:lnTo>
                  <a:pt x="810" y="181"/>
                </a:lnTo>
                <a:lnTo>
                  <a:pt x="826" y="177"/>
                </a:lnTo>
                <a:lnTo>
                  <a:pt x="838" y="174"/>
                </a:lnTo>
                <a:lnTo>
                  <a:pt x="848" y="173"/>
                </a:lnTo>
                <a:lnTo>
                  <a:pt x="873" y="167"/>
                </a:lnTo>
                <a:lnTo>
                  <a:pt x="896" y="161"/>
                </a:lnTo>
                <a:lnTo>
                  <a:pt x="902" y="160"/>
                </a:lnTo>
                <a:lnTo>
                  <a:pt x="917" y="156"/>
                </a:lnTo>
                <a:lnTo>
                  <a:pt x="974" y="143"/>
                </a:lnTo>
                <a:lnTo>
                  <a:pt x="977" y="142"/>
                </a:lnTo>
                <a:lnTo>
                  <a:pt x="981" y="142"/>
                </a:lnTo>
                <a:lnTo>
                  <a:pt x="983" y="140"/>
                </a:lnTo>
                <a:lnTo>
                  <a:pt x="989" y="139"/>
                </a:lnTo>
                <a:lnTo>
                  <a:pt x="992" y="139"/>
                </a:lnTo>
                <a:lnTo>
                  <a:pt x="1013" y="135"/>
                </a:lnTo>
                <a:lnTo>
                  <a:pt x="1036" y="129"/>
                </a:lnTo>
                <a:lnTo>
                  <a:pt x="1044" y="126"/>
                </a:lnTo>
                <a:lnTo>
                  <a:pt x="1052" y="125"/>
                </a:lnTo>
                <a:lnTo>
                  <a:pt x="1058" y="122"/>
                </a:lnTo>
                <a:lnTo>
                  <a:pt x="1068" y="120"/>
                </a:lnTo>
                <a:lnTo>
                  <a:pt x="1081" y="116"/>
                </a:lnTo>
                <a:lnTo>
                  <a:pt x="1086" y="115"/>
                </a:lnTo>
                <a:lnTo>
                  <a:pt x="1119" y="108"/>
                </a:lnTo>
                <a:lnTo>
                  <a:pt x="1128" y="105"/>
                </a:lnTo>
                <a:lnTo>
                  <a:pt x="1136" y="103"/>
                </a:lnTo>
                <a:lnTo>
                  <a:pt x="1146" y="100"/>
                </a:lnTo>
                <a:lnTo>
                  <a:pt x="1157" y="98"/>
                </a:lnTo>
                <a:lnTo>
                  <a:pt x="1165" y="95"/>
                </a:lnTo>
                <a:lnTo>
                  <a:pt x="1170" y="93"/>
                </a:lnTo>
                <a:lnTo>
                  <a:pt x="1207" y="85"/>
                </a:lnTo>
                <a:lnTo>
                  <a:pt x="1212" y="83"/>
                </a:lnTo>
                <a:lnTo>
                  <a:pt x="1257" y="72"/>
                </a:lnTo>
                <a:lnTo>
                  <a:pt x="1266" y="69"/>
                </a:lnTo>
                <a:lnTo>
                  <a:pt x="1282" y="65"/>
                </a:lnTo>
                <a:lnTo>
                  <a:pt x="1289" y="64"/>
                </a:lnTo>
                <a:lnTo>
                  <a:pt x="1295" y="62"/>
                </a:lnTo>
                <a:lnTo>
                  <a:pt x="1328" y="54"/>
                </a:lnTo>
                <a:lnTo>
                  <a:pt x="1328" y="51"/>
                </a:lnTo>
                <a:lnTo>
                  <a:pt x="1335" y="49"/>
                </a:lnTo>
                <a:lnTo>
                  <a:pt x="1359" y="44"/>
                </a:lnTo>
                <a:lnTo>
                  <a:pt x="1397" y="34"/>
                </a:lnTo>
                <a:lnTo>
                  <a:pt x="1398" y="34"/>
                </a:lnTo>
                <a:lnTo>
                  <a:pt x="1405" y="31"/>
                </a:lnTo>
                <a:lnTo>
                  <a:pt x="1406" y="31"/>
                </a:lnTo>
                <a:lnTo>
                  <a:pt x="1428" y="25"/>
                </a:lnTo>
                <a:lnTo>
                  <a:pt x="1433" y="24"/>
                </a:lnTo>
                <a:lnTo>
                  <a:pt x="1439" y="22"/>
                </a:lnTo>
                <a:lnTo>
                  <a:pt x="1447" y="21"/>
                </a:lnTo>
                <a:lnTo>
                  <a:pt x="1450" y="20"/>
                </a:lnTo>
                <a:lnTo>
                  <a:pt x="1474" y="13"/>
                </a:lnTo>
                <a:lnTo>
                  <a:pt x="1497" y="7"/>
                </a:lnTo>
                <a:lnTo>
                  <a:pt x="1521" y="0"/>
                </a:lnTo>
                <a:lnTo>
                  <a:pt x="1526" y="14"/>
                </a:lnTo>
                <a:lnTo>
                  <a:pt x="1556" y="88"/>
                </a:lnTo>
                <a:lnTo>
                  <a:pt x="1645" y="249"/>
                </a:lnTo>
                <a:lnTo>
                  <a:pt x="1654" y="361"/>
                </a:lnTo>
                <a:lnTo>
                  <a:pt x="1614" y="390"/>
                </a:lnTo>
                <a:lnTo>
                  <a:pt x="1573" y="441"/>
                </a:lnTo>
                <a:lnTo>
                  <a:pt x="1572" y="442"/>
                </a:lnTo>
                <a:lnTo>
                  <a:pt x="1530" y="510"/>
                </a:lnTo>
                <a:lnTo>
                  <a:pt x="1495" y="597"/>
                </a:lnTo>
                <a:lnTo>
                  <a:pt x="1477" y="587"/>
                </a:lnTo>
                <a:lnTo>
                  <a:pt x="1452" y="586"/>
                </a:lnTo>
                <a:lnTo>
                  <a:pt x="1385" y="621"/>
                </a:lnTo>
                <a:lnTo>
                  <a:pt x="1364" y="642"/>
                </a:lnTo>
                <a:lnTo>
                  <a:pt x="1319" y="699"/>
                </a:lnTo>
                <a:lnTo>
                  <a:pt x="1288" y="751"/>
                </a:lnTo>
                <a:lnTo>
                  <a:pt x="1282" y="766"/>
                </a:lnTo>
                <a:lnTo>
                  <a:pt x="1263" y="869"/>
                </a:lnTo>
                <a:lnTo>
                  <a:pt x="1262" y="886"/>
                </a:lnTo>
                <a:lnTo>
                  <a:pt x="1229" y="883"/>
                </a:lnTo>
                <a:lnTo>
                  <a:pt x="1181" y="898"/>
                </a:lnTo>
                <a:lnTo>
                  <a:pt x="1151" y="920"/>
                </a:lnTo>
                <a:lnTo>
                  <a:pt x="1145" y="915"/>
                </a:lnTo>
                <a:lnTo>
                  <a:pt x="1128" y="900"/>
                </a:lnTo>
                <a:lnTo>
                  <a:pt x="1126" y="898"/>
                </a:lnTo>
                <a:lnTo>
                  <a:pt x="1074" y="852"/>
                </a:lnTo>
                <a:lnTo>
                  <a:pt x="1044" y="824"/>
                </a:lnTo>
                <a:lnTo>
                  <a:pt x="1030" y="812"/>
                </a:lnTo>
                <a:lnTo>
                  <a:pt x="985" y="773"/>
                </a:lnTo>
                <a:lnTo>
                  <a:pt x="969" y="757"/>
                </a:lnTo>
                <a:lnTo>
                  <a:pt x="943" y="734"/>
                </a:lnTo>
                <a:lnTo>
                  <a:pt x="942" y="734"/>
                </a:lnTo>
                <a:lnTo>
                  <a:pt x="942" y="733"/>
                </a:lnTo>
                <a:lnTo>
                  <a:pt x="941" y="733"/>
                </a:lnTo>
                <a:lnTo>
                  <a:pt x="907" y="703"/>
                </a:lnTo>
                <a:lnTo>
                  <a:pt x="893" y="690"/>
                </a:lnTo>
                <a:lnTo>
                  <a:pt x="890" y="690"/>
                </a:lnTo>
                <a:lnTo>
                  <a:pt x="878" y="693"/>
                </a:lnTo>
                <a:lnTo>
                  <a:pt x="855" y="699"/>
                </a:lnTo>
                <a:lnTo>
                  <a:pt x="845" y="700"/>
                </a:lnTo>
                <a:lnTo>
                  <a:pt x="831" y="703"/>
                </a:lnTo>
                <a:lnTo>
                  <a:pt x="781" y="713"/>
                </a:lnTo>
                <a:lnTo>
                  <a:pt x="769" y="715"/>
                </a:lnTo>
                <a:lnTo>
                  <a:pt x="768" y="715"/>
                </a:lnTo>
                <a:lnTo>
                  <a:pt x="743" y="720"/>
                </a:lnTo>
                <a:lnTo>
                  <a:pt x="723" y="725"/>
                </a:lnTo>
                <a:lnTo>
                  <a:pt x="679" y="733"/>
                </a:lnTo>
                <a:lnTo>
                  <a:pt x="677" y="698"/>
                </a:lnTo>
                <a:lnTo>
                  <a:pt x="663" y="681"/>
                </a:lnTo>
                <a:lnTo>
                  <a:pt x="661" y="676"/>
                </a:lnTo>
                <a:lnTo>
                  <a:pt x="655" y="671"/>
                </a:lnTo>
                <a:lnTo>
                  <a:pt x="648" y="661"/>
                </a:lnTo>
                <a:lnTo>
                  <a:pt x="630" y="668"/>
                </a:lnTo>
                <a:lnTo>
                  <a:pt x="618" y="649"/>
                </a:lnTo>
                <a:lnTo>
                  <a:pt x="621" y="645"/>
                </a:lnTo>
                <a:lnTo>
                  <a:pt x="600" y="648"/>
                </a:lnTo>
                <a:lnTo>
                  <a:pt x="579" y="651"/>
                </a:lnTo>
                <a:lnTo>
                  <a:pt x="565" y="652"/>
                </a:lnTo>
                <a:lnTo>
                  <a:pt x="557" y="654"/>
                </a:lnTo>
                <a:lnTo>
                  <a:pt x="531" y="658"/>
                </a:lnTo>
                <a:lnTo>
                  <a:pt x="483" y="664"/>
                </a:lnTo>
                <a:lnTo>
                  <a:pt x="480" y="665"/>
                </a:lnTo>
                <a:lnTo>
                  <a:pt x="461" y="668"/>
                </a:lnTo>
                <a:lnTo>
                  <a:pt x="442" y="671"/>
                </a:lnTo>
                <a:lnTo>
                  <a:pt x="424" y="673"/>
                </a:lnTo>
                <a:lnTo>
                  <a:pt x="410" y="675"/>
                </a:lnTo>
                <a:lnTo>
                  <a:pt x="394" y="676"/>
                </a:lnTo>
                <a:lnTo>
                  <a:pt x="391" y="676"/>
                </a:lnTo>
                <a:lnTo>
                  <a:pt x="389" y="678"/>
                </a:lnTo>
                <a:lnTo>
                  <a:pt x="369" y="683"/>
                </a:lnTo>
                <a:lnTo>
                  <a:pt x="342" y="696"/>
                </a:lnTo>
                <a:lnTo>
                  <a:pt x="328" y="705"/>
                </a:lnTo>
                <a:lnTo>
                  <a:pt x="314" y="713"/>
                </a:lnTo>
                <a:lnTo>
                  <a:pt x="307" y="715"/>
                </a:lnTo>
                <a:lnTo>
                  <a:pt x="295" y="734"/>
                </a:lnTo>
                <a:lnTo>
                  <a:pt x="274" y="740"/>
                </a:lnTo>
                <a:lnTo>
                  <a:pt x="271" y="743"/>
                </a:lnTo>
                <a:lnTo>
                  <a:pt x="251" y="754"/>
                </a:lnTo>
                <a:lnTo>
                  <a:pt x="250" y="754"/>
                </a:lnTo>
                <a:lnTo>
                  <a:pt x="232" y="767"/>
                </a:lnTo>
                <a:lnTo>
                  <a:pt x="219" y="769"/>
                </a:lnTo>
                <a:lnTo>
                  <a:pt x="192" y="776"/>
                </a:lnTo>
                <a:lnTo>
                  <a:pt x="161" y="781"/>
                </a:lnTo>
                <a:lnTo>
                  <a:pt x="158" y="783"/>
                </a:lnTo>
                <a:lnTo>
                  <a:pt x="148" y="784"/>
                </a:lnTo>
                <a:lnTo>
                  <a:pt x="135" y="787"/>
                </a:lnTo>
                <a:lnTo>
                  <a:pt x="135" y="788"/>
                </a:lnTo>
                <a:lnTo>
                  <a:pt x="75" y="798"/>
                </a:lnTo>
                <a:lnTo>
                  <a:pt x="72" y="798"/>
                </a:lnTo>
                <a:lnTo>
                  <a:pt x="62" y="801"/>
                </a:lnTo>
                <a:lnTo>
                  <a:pt x="39" y="804"/>
                </a:lnTo>
                <a:lnTo>
                  <a:pt x="38" y="805"/>
                </a:lnTo>
                <a:lnTo>
                  <a:pt x="15" y="808"/>
                </a:lnTo>
                <a:lnTo>
                  <a:pt x="1" y="811"/>
                </a:lnTo>
                <a:lnTo>
                  <a:pt x="1" y="807"/>
                </a:lnTo>
                <a:lnTo>
                  <a:pt x="0" y="770"/>
                </a:lnTo>
                <a:lnTo>
                  <a:pt x="0" y="746"/>
                </a:lnTo>
                <a:lnTo>
                  <a:pt x="7" y="730"/>
                </a:lnTo>
                <a:lnTo>
                  <a:pt x="36" y="726"/>
                </a:lnTo>
                <a:lnTo>
                  <a:pt x="47" y="712"/>
                </a:lnTo>
                <a:lnTo>
                  <a:pt x="48" y="686"/>
                </a:lnTo>
                <a:lnTo>
                  <a:pt x="48" y="671"/>
                </a:lnTo>
                <a:lnTo>
                  <a:pt x="55" y="658"/>
                </a:lnTo>
                <a:lnTo>
                  <a:pt x="56" y="659"/>
                </a:lnTo>
                <a:lnTo>
                  <a:pt x="68" y="639"/>
                </a:lnTo>
                <a:lnTo>
                  <a:pt x="91" y="622"/>
                </a:lnTo>
                <a:lnTo>
                  <a:pt x="107" y="617"/>
                </a:lnTo>
                <a:lnTo>
                  <a:pt x="113" y="617"/>
                </a:lnTo>
                <a:lnTo>
                  <a:pt x="138" y="614"/>
                </a:lnTo>
                <a:lnTo>
                  <a:pt x="181" y="566"/>
                </a:lnTo>
                <a:lnTo>
                  <a:pt x="179" y="560"/>
                </a:lnTo>
                <a:lnTo>
                  <a:pt x="202" y="540"/>
                </a:lnTo>
                <a:lnTo>
                  <a:pt x="225" y="534"/>
                </a:lnTo>
                <a:lnTo>
                  <a:pt x="232" y="527"/>
                </a:lnTo>
                <a:lnTo>
                  <a:pt x="240" y="499"/>
                </a:lnTo>
                <a:lnTo>
                  <a:pt x="240" y="496"/>
                </a:lnTo>
                <a:lnTo>
                  <a:pt x="239" y="479"/>
                </a:lnTo>
                <a:lnTo>
                  <a:pt x="259" y="459"/>
                </a:lnTo>
                <a:lnTo>
                  <a:pt x="286" y="437"/>
                </a:lnTo>
                <a:lnTo>
                  <a:pt x="290" y="441"/>
                </a:lnTo>
                <a:lnTo>
                  <a:pt x="290" y="454"/>
                </a:lnTo>
                <a:lnTo>
                  <a:pt x="311" y="456"/>
                </a:lnTo>
                <a:lnTo>
                  <a:pt x="312" y="455"/>
                </a:lnTo>
                <a:lnTo>
                  <a:pt x="319" y="445"/>
                </a:lnTo>
                <a:lnTo>
                  <a:pt x="325" y="42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" name="Freeform 76"/>
          <p:cNvSpPr>
            <a:spLocks noChangeAspect="1"/>
          </p:cNvSpPr>
          <p:nvPr/>
        </p:nvSpPr>
        <p:spPr bwMode="auto">
          <a:xfrm>
            <a:off x="4419601" y="4177204"/>
            <a:ext cx="2023187" cy="1982297"/>
          </a:xfrm>
          <a:custGeom>
            <a:avLst/>
            <a:gdLst>
              <a:gd name="T0" fmla="*/ 2147483647 w 2624"/>
              <a:gd name="T1" fmla="*/ 2147483647 h 3194"/>
              <a:gd name="T2" fmla="*/ 2147483647 w 2624"/>
              <a:gd name="T3" fmla="*/ 2147483647 h 3194"/>
              <a:gd name="T4" fmla="*/ 2147483647 w 2624"/>
              <a:gd name="T5" fmla="*/ 2147483647 h 3194"/>
              <a:gd name="T6" fmla="*/ 2147483647 w 2624"/>
              <a:gd name="T7" fmla="*/ 2147483647 h 3194"/>
              <a:gd name="T8" fmla="*/ 2147483647 w 2624"/>
              <a:gd name="T9" fmla="*/ 2147483647 h 3194"/>
              <a:gd name="T10" fmla="*/ 2147483647 w 2624"/>
              <a:gd name="T11" fmla="*/ 2147483647 h 3194"/>
              <a:gd name="T12" fmla="*/ 2147483647 w 2624"/>
              <a:gd name="T13" fmla="*/ 2147483647 h 3194"/>
              <a:gd name="T14" fmla="*/ 2147483647 w 2624"/>
              <a:gd name="T15" fmla="*/ 2147483647 h 3194"/>
              <a:gd name="T16" fmla="*/ 2147483647 w 2624"/>
              <a:gd name="T17" fmla="*/ 2147483647 h 3194"/>
              <a:gd name="T18" fmla="*/ 2147483647 w 2624"/>
              <a:gd name="T19" fmla="*/ 2147483647 h 3194"/>
              <a:gd name="T20" fmla="*/ 2147483647 w 2624"/>
              <a:gd name="T21" fmla="*/ 2147483647 h 3194"/>
              <a:gd name="T22" fmla="*/ 2147483647 w 2624"/>
              <a:gd name="T23" fmla="*/ 2147483647 h 3194"/>
              <a:gd name="T24" fmla="*/ 2147483647 w 2624"/>
              <a:gd name="T25" fmla="*/ 2147483647 h 3194"/>
              <a:gd name="T26" fmla="*/ 2147483647 w 2624"/>
              <a:gd name="T27" fmla="*/ 2147483647 h 3194"/>
              <a:gd name="T28" fmla="*/ 2147483647 w 2624"/>
              <a:gd name="T29" fmla="*/ 2147483647 h 3194"/>
              <a:gd name="T30" fmla="*/ 2147483647 w 2624"/>
              <a:gd name="T31" fmla="*/ 2147483647 h 3194"/>
              <a:gd name="T32" fmla="*/ 2147483647 w 2624"/>
              <a:gd name="T33" fmla="*/ 2147483647 h 3194"/>
              <a:gd name="T34" fmla="*/ 2147483647 w 2624"/>
              <a:gd name="T35" fmla="*/ 2147483647 h 3194"/>
              <a:gd name="T36" fmla="*/ 2147483647 w 2624"/>
              <a:gd name="T37" fmla="*/ 2147483647 h 3194"/>
              <a:gd name="T38" fmla="*/ 2147483647 w 2624"/>
              <a:gd name="T39" fmla="*/ 2147483647 h 3194"/>
              <a:gd name="T40" fmla="*/ 2147483647 w 2624"/>
              <a:gd name="T41" fmla="*/ 2147483647 h 3194"/>
              <a:gd name="T42" fmla="*/ 2147483647 w 2624"/>
              <a:gd name="T43" fmla="*/ 2147483647 h 3194"/>
              <a:gd name="T44" fmla="*/ 2147483647 w 2624"/>
              <a:gd name="T45" fmla="*/ 2147483647 h 3194"/>
              <a:gd name="T46" fmla="*/ 2147483647 w 2624"/>
              <a:gd name="T47" fmla="*/ 2147483647 h 3194"/>
              <a:gd name="T48" fmla="*/ 2147483647 w 2624"/>
              <a:gd name="T49" fmla="*/ 2147483647 h 3194"/>
              <a:gd name="T50" fmla="*/ 2147483647 w 2624"/>
              <a:gd name="T51" fmla="*/ 2147483647 h 3194"/>
              <a:gd name="T52" fmla="*/ 2147483647 w 2624"/>
              <a:gd name="T53" fmla="*/ 2147483647 h 3194"/>
              <a:gd name="T54" fmla="*/ 2147483647 w 2624"/>
              <a:gd name="T55" fmla="*/ 2147483647 h 3194"/>
              <a:gd name="T56" fmla="*/ 2147483647 w 2624"/>
              <a:gd name="T57" fmla="*/ 2147483647 h 3194"/>
              <a:gd name="T58" fmla="*/ 2147483647 w 2624"/>
              <a:gd name="T59" fmla="*/ 2147483647 h 3194"/>
              <a:gd name="T60" fmla="*/ 2147483647 w 2624"/>
              <a:gd name="T61" fmla="*/ 2147483647 h 3194"/>
              <a:gd name="T62" fmla="*/ 2147483647 w 2624"/>
              <a:gd name="T63" fmla="*/ 2147483647 h 3194"/>
              <a:gd name="T64" fmla="*/ 2147483647 w 2624"/>
              <a:gd name="T65" fmla="*/ 2147483647 h 3194"/>
              <a:gd name="T66" fmla="*/ 2147483647 w 2624"/>
              <a:gd name="T67" fmla="*/ 2147483647 h 3194"/>
              <a:gd name="T68" fmla="*/ 2147483647 w 2624"/>
              <a:gd name="T69" fmla="*/ 2147483647 h 3194"/>
              <a:gd name="T70" fmla="*/ 2147483647 w 2624"/>
              <a:gd name="T71" fmla="*/ 2147483647 h 3194"/>
              <a:gd name="T72" fmla="*/ 2147483647 w 2624"/>
              <a:gd name="T73" fmla="*/ 2147483647 h 3194"/>
              <a:gd name="T74" fmla="*/ 2147483647 w 2624"/>
              <a:gd name="T75" fmla="*/ 2147483647 h 3194"/>
              <a:gd name="T76" fmla="*/ 2147483647 w 2624"/>
              <a:gd name="T77" fmla="*/ 2147483647 h 3194"/>
              <a:gd name="T78" fmla="*/ 2147483647 w 2624"/>
              <a:gd name="T79" fmla="*/ 2147483647 h 3194"/>
              <a:gd name="T80" fmla="*/ 2147483647 w 2624"/>
              <a:gd name="T81" fmla="*/ 2147483647 h 3194"/>
              <a:gd name="T82" fmla="*/ 2147483647 w 2624"/>
              <a:gd name="T83" fmla="*/ 2147483647 h 3194"/>
              <a:gd name="T84" fmla="*/ 2147483647 w 2624"/>
              <a:gd name="T85" fmla="*/ 2147483647 h 3194"/>
              <a:gd name="T86" fmla="*/ 2147483647 w 2624"/>
              <a:gd name="T87" fmla="*/ 2147483647 h 3194"/>
              <a:gd name="T88" fmla="*/ 2147483647 w 2624"/>
              <a:gd name="T89" fmla="*/ 2147483647 h 3194"/>
              <a:gd name="T90" fmla="*/ 2147483647 w 2624"/>
              <a:gd name="T91" fmla="*/ 2147483647 h 3194"/>
              <a:gd name="T92" fmla="*/ 2147483647 w 2624"/>
              <a:gd name="T93" fmla="*/ 2147483647 h 3194"/>
              <a:gd name="T94" fmla="*/ 2147483647 w 2624"/>
              <a:gd name="T95" fmla="*/ 2147483647 h 3194"/>
              <a:gd name="T96" fmla="*/ 2147483647 w 2624"/>
              <a:gd name="T97" fmla="*/ 2147483647 h 3194"/>
              <a:gd name="T98" fmla="*/ 2147483647 w 2624"/>
              <a:gd name="T99" fmla="*/ 2147483647 h 3194"/>
              <a:gd name="T100" fmla="*/ 2147483647 w 2624"/>
              <a:gd name="T101" fmla="*/ 2147483647 h 3194"/>
              <a:gd name="T102" fmla="*/ 2147483647 w 2624"/>
              <a:gd name="T103" fmla="*/ 2147483647 h 3194"/>
              <a:gd name="T104" fmla="*/ 2147483647 w 2624"/>
              <a:gd name="T105" fmla="*/ 2147483647 h 3194"/>
              <a:gd name="T106" fmla="*/ 2147483647 w 2624"/>
              <a:gd name="T107" fmla="*/ 2147483647 h 3194"/>
              <a:gd name="T108" fmla="*/ 2147483647 w 2624"/>
              <a:gd name="T109" fmla="*/ 2147483647 h 3194"/>
              <a:gd name="T110" fmla="*/ 2147483647 w 2624"/>
              <a:gd name="T111" fmla="*/ 2147483647 h 3194"/>
              <a:gd name="T112" fmla="*/ 2147483647 w 2624"/>
              <a:gd name="T113" fmla="*/ 2147483647 h 31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624" h="3194">
                <a:moveTo>
                  <a:pt x="1354" y="2641"/>
                </a:moveTo>
                <a:lnTo>
                  <a:pt x="1333" y="2604"/>
                </a:lnTo>
                <a:lnTo>
                  <a:pt x="1307" y="2558"/>
                </a:lnTo>
                <a:lnTo>
                  <a:pt x="1264" y="2499"/>
                </a:lnTo>
                <a:lnTo>
                  <a:pt x="1253" y="2485"/>
                </a:lnTo>
                <a:lnTo>
                  <a:pt x="1235" y="2415"/>
                </a:lnTo>
                <a:lnTo>
                  <a:pt x="1241" y="2409"/>
                </a:lnTo>
                <a:lnTo>
                  <a:pt x="1186" y="2292"/>
                </a:lnTo>
                <a:lnTo>
                  <a:pt x="1175" y="2233"/>
                </a:lnTo>
                <a:lnTo>
                  <a:pt x="1154" y="2208"/>
                </a:lnTo>
                <a:lnTo>
                  <a:pt x="1149" y="2187"/>
                </a:lnTo>
                <a:lnTo>
                  <a:pt x="1105" y="2146"/>
                </a:lnTo>
                <a:lnTo>
                  <a:pt x="1097" y="2120"/>
                </a:lnTo>
                <a:lnTo>
                  <a:pt x="1080" y="2116"/>
                </a:lnTo>
                <a:lnTo>
                  <a:pt x="1074" y="2103"/>
                </a:lnTo>
                <a:lnTo>
                  <a:pt x="1058" y="2100"/>
                </a:lnTo>
                <a:lnTo>
                  <a:pt x="1053" y="2069"/>
                </a:lnTo>
                <a:lnTo>
                  <a:pt x="1047" y="2069"/>
                </a:lnTo>
                <a:lnTo>
                  <a:pt x="1023" y="2029"/>
                </a:lnTo>
                <a:lnTo>
                  <a:pt x="1001" y="2026"/>
                </a:lnTo>
                <a:lnTo>
                  <a:pt x="1001" y="2021"/>
                </a:lnTo>
                <a:lnTo>
                  <a:pt x="956" y="2018"/>
                </a:lnTo>
                <a:lnTo>
                  <a:pt x="911" y="2007"/>
                </a:lnTo>
                <a:lnTo>
                  <a:pt x="909" y="2012"/>
                </a:lnTo>
                <a:lnTo>
                  <a:pt x="898" y="2008"/>
                </a:lnTo>
                <a:lnTo>
                  <a:pt x="896" y="2014"/>
                </a:lnTo>
                <a:lnTo>
                  <a:pt x="842" y="1984"/>
                </a:lnTo>
                <a:lnTo>
                  <a:pt x="795" y="2019"/>
                </a:lnTo>
                <a:lnTo>
                  <a:pt x="783" y="2019"/>
                </a:lnTo>
                <a:lnTo>
                  <a:pt x="747" y="2062"/>
                </a:lnTo>
                <a:lnTo>
                  <a:pt x="717" y="2164"/>
                </a:lnTo>
                <a:lnTo>
                  <a:pt x="674" y="2216"/>
                </a:lnTo>
                <a:lnTo>
                  <a:pt x="660" y="2243"/>
                </a:lnTo>
                <a:lnTo>
                  <a:pt x="616" y="2225"/>
                </a:lnTo>
                <a:lnTo>
                  <a:pt x="586" y="2191"/>
                </a:lnTo>
                <a:lnTo>
                  <a:pt x="540" y="2161"/>
                </a:lnTo>
                <a:lnTo>
                  <a:pt x="532" y="2148"/>
                </a:lnTo>
                <a:lnTo>
                  <a:pt x="491" y="2133"/>
                </a:lnTo>
                <a:lnTo>
                  <a:pt x="467" y="2110"/>
                </a:lnTo>
                <a:lnTo>
                  <a:pt x="442" y="2069"/>
                </a:lnTo>
                <a:lnTo>
                  <a:pt x="393" y="2026"/>
                </a:lnTo>
                <a:lnTo>
                  <a:pt x="360" y="1916"/>
                </a:lnTo>
                <a:lnTo>
                  <a:pt x="357" y="1841"/>
                </a:lnTo>
                <a:lnTo>
                  <a:pt x="329" y="1756"/>
                </a:lnTo>
                <a:lnTo>
                  <a:pt x="312" y="1723"/>
                </a:lnTo>
                <a:lnTo>
                  <a:pt x="307" y="1710"/>
                </a:lnTo>
                <a:lnTo>
                  <a:pt x="235" y="1651"/>
                </a:lnTo>
                <a:lnTo>
                  <a:pt x="189" y="1573"/>
                </a:lnTo>
                <a:lnTo>
                  <a:pt x="163" y="1550"/>
                </a:lnTo>
                <a:lnTo>
                  <a:pt x="120" y="1479"/>
                </a:lnTo>
                <a:lnTo>
                  <a:pt x="94" y="1466"/>
                </a:lnTo>
                <a:lnTo>
                  <a:pt x="76" y="1441"/>
                </a:lnTo>
                <a:lnTo>
                  <a:pt x="43" y="1363"/>
                </a:lnTo>
                <a:lnTo>
                  <a:pt x="26" y="1360"/>
                </a:lnTo>
                <a:lnTo>
                  <a:pt x="21" y="1350"/>
                </a:lnTo>
                <a:lnTo>
                  <a:pt x="0" y="1314"/>
                </a:lnTo>
                <a:lnTo>
                  <a:pt x="8" y="1307"/>
                </a:lnTo>
                <a:lnTo>
                  <a:pt x="3" y="1290"/>
                </a:lnTo>
                <a:lnTo>
                  <a:pt x="8" y="1285"/>
                </a:lnTo>
                <a:lnTo>
                  <a:pt x="56" y="1289"/>
                </a:lnTo>
                <a:lnTo>
                  <a:pt x="81" y="1292"/>
                </a:lnTo>
                <a:lnTo>
                  <a:pt x="106" y="1293"/>
                </a:lnTo>
                <a:lnTo>
                  <a:pt x="131" y="1296"/>
                </a:lnTo>
                <a:lnTo>
                  <a:pt x="254" y="1309"/>
                </a:lnTo>
                <a:lnTo>
                  <a:pt x="310" y="1313"/>
                </a:lnTo>
                <a:lnTo>
                  <a:pt x="346" y="1316"/>
                </a:lnTo>
                <a:lnTo>
                  <a:pt x="360" y="1317"/>
                </a:lnTo>
                <a:lnTo>
                  <a:pt x="458" y="1326"/>
                </a:lnTo>
                <a:lnTo>
                  <a:pt x="476" y="1327"/>
                </a:lnTo>
                <a:lnTo>
                  <a:pt x="524" y="1330"/>
                </a:lnTo>
                <a:lnTo>
                  <a:pt x="533" y="1331"/>
                </a:lnTo>
                <a:lnTo>
                  <a:pt x="579" y="1334"/>
                </a:lnTo>
                <a:lnTo>
                  <a:pt x="581" y="1334"/>
                </a:lnTo>
                <a:lnTo>
                  <a:pt x="584" y="1334"/>
                </a:lnTo>
                <a:lnTo>
                  <a:pt x="603" y="1336"/>
                </a:lnTo>
                <a:lnTo>
                  <a:pt x="656" y="1340"/>
                </a:lnTo>
                <a:lnTo>
                  <a:pt x="663" y="1340"/>
                </a:lnTo>
                <a:lnTo>
                  <a:pt x="704" y="1343"/>
                </a:lnTo>
                <a:lnTo>
                  <a:pt x="715" y="1343"/>
                </a:lnTo>
                <a:lnTo>
                  <a:pt x="716" y="1317"/>
                </a:lnTo>
                <a:lnTo>
                  <a:pt x="719" y="1269"/>
                </a:lnTo>
                <a:lnTo>
                  <a:pt x="721" y="1202"/>
                </a:lnTo>
                <a:lnTo>
                  <a:pt x="722" y="1188"/>
                </a:lnTo>
                <a:lnTo>
                  <a:pt x="723" y="1157"/>
                </a:lnTo>
                <a:lnTo>
                  <a:pt x="725" y="1099"/>
                </a:lnTo>
                <a:lnTo>
                  <a:pt x="727" y="1058"/>
                </a:lnTo>
                <a:lnTo>
                  <a:pt x="729" y="1008"/>
                </a:lnTo>
                <a:lnTo>
                  <a:pt x="733" y="933"/>
                </a:lnTo>
                <a:lnTo>
                  <a:pt x="733" y="930"/>
                </a:lnTo>
                <a:lnTo>
                  <a:pt x="736" y="896"/>
                </a:lnTo>
                <a:lnTo>
                  <a:pt x="736" y="888"/>
                </a:lnTo>
                <a:lnTo>
                  <a:pt x="737" y="875"/>
                </a:lnTo>
                <a:lnTo>
                  <a:pt x="738" y="845"/>
                </a:lnTo>
                <a:lnTo>
                  <a:pt x="739" y="834"/>
                </a:lnTo>
                <a:lnTo>
                  <a:pt x="740" y="800"/>
                </a:lnTo>
                <a:lnTo>
                  <a:pt x="744" y="747"/>
                </a:lnTo>
                <a:lnTo>
                  <a:pt x="746" y="672"/>
                </a:lnTo>
                <a:lnTo>
                  <a:pt x="747" y="656"/>
                </a:lnTo>
                <a:lnTo>
                  <a:pt x="747" y="654"/>
                </a:lnTo>
                <a:lnTo>
                  <a:pt x="748" y="619"/>
                </a:lnTo>
                <a:lnTo>
                  <a:pt x="749" y="598"/>
                </a:lnTo>
                <a:lnTo>
                  <a:pt x="753" y="524"/>
                </a:lnTo>
                <a:lnTo>
                  <a:pt x="754" y="489"/>
                </a:lnTo>
                <a:lnTo>
                  <a:pt x="754" y="486"/>
                </a:lnTo>
                <a:lnTo>
                  <a:pt x="755" y="462"/>
                </a:lnTo>
                <a:lnTo>
                  <a:pt x="755" y="448"/>
                </a:lnTo>
                <a:lnTo>
                  <a:pt x="757" y="411"/>
                </a:lnTo>
                <a:lnTo>
                  <a:pt x="757" y="394"/>
                </a:lnTo>
                <a:lnTo>
                  <a:pt x="759" y="367"/>
                </a:lnTo>
                <a:lnTo>
                  <a:pt x="760" y="350"/>
                </a:lnTo>
                <a:lnTo>
                  <a:pt x="763" y="262"/>
                </a:lnTo>
                <a:lnTo>
                  <a:pt x="764" y="228"/>
                </a:lnTo>
                <a:lnTo>
                  <a:pt x="764" y="224"/>
                </a:lnTo>
                <a:lnTo>
                  <a:pt x="765" y="218"/>
                </a:lnTo>
                <a:lnTo>
                  <a:pt x="769" y="133"/>
                </a:lnTo>
                <a:lnTo>
                  <a:pt x="773" y="0"/>
                </a:lnTo>
                <a:lnTo>
                  <a:pt x="781" y="1"/>
                </a:lnTo>
                <a:lnTo>
                  <a:pt x="853" y="4"/>
                </a:lnTo>
                <a:lnTo>
                  <a:pt x="899" y="7"/>
                </a:lnTo>
                <a:lnTo>
                  <a:pt x="939" y="10"/>
                </a:lnTo>
                <a:lnTo>
                  <a:pt x="947" y="10"/>
                </a:lnTo>
                <a:lnTo>
                  <a:pt x="949" y="10"/>
                </a:lnTo>
                <a:lnTo>
                  <a:pt x="964" y="11"/>
                </a:lnTo>
                <a:lnTo>
                  <a:pt x="989" y="12"/>
                </a:lnTo>
                <a:lnTo>
                  <a:pt x="997" y="12"/>
                </a:lnTo>
                <a:lnTo>
                  <a:pt x="1041" y="14"/>
                </a:lnTo>
                <a:lnTo>
                  <a:pt x="1088" y="17"/>
                </a:lnTo>
                <a:lnTo>
                  <a:pt x="1112" y="17"/>
                </a:lnTo>
                <a:lnTo>
                  <a:pt x="1143" y="18"/>
                </a:lnTo>
                <a:lnTo>
                  <a:pt x="1159" y="20"/>
                </a:lnTo>
                <a:lnTo>
                  <a:pt x="1168" y="20"/>
                </a:lnTo>
                <a:lnTo>
                  <a:pt x="1183" y="20"/>
                </a:lnTo>
                <a:lnTo>
                  <a:pt x="1229" y="21"/>
                </a:lnTo>
                <a:lnTo>
                  <a:pt x="1244" y="22"/>
                </a:lnTo>
                <a:lnTo>
                  <a:pt x="1277" y="22"/>
                </a:lnTo>
                <a:lnTo>
                  <a:pt x="1280" y="24"/>
                </a:lnTo>
                <a:lnTo>
                  <a:pt x="1347" y="25"/>
                </a:lnTo>
                <a:lnTo>
                  <a:pt x="1348" y="25"/>
                </a:lnTo>
                <a:lnTo>
                  <a:pt x="1347" y="62"/>
                </a:lnTo>
                <a:lnTo>
                  <a:pt x="1346" y="157"/>
                </a:lnTo>
                <a:lnTo>
                  <a:pt x="1345" y="174"/>
                </a:lnTo>
                <a:lnTo>
                  <a:pt x="1345" y="200"/>
                </a:lnTo>
                <a:lnTo>
                  <a:pt x="1345" y="211"/>
                </a:lnTo>
                <a:lnTo>
                  <a:pt x="1345" y="227"/>
                </a:lnTo>
                <a:lnTo>
                  <a:pt x="1344" y="249"/>
                </a:lnTo>
                <a:lnTo>
                  <a:pt x="1344" y="289"/>
                </a:lnTo>
                <a:lnTo>
                  <a:pt x="1343" y="324"/>
                </a:lnTo>
                <a:lnTo>
                  <a:pt x="1343" y="333"/>
                </a:lnTo>
                <a:lnTo>
                  <a:pt x="1343" y="347"/>
                </a:lnTo>
                <a:lnTo>
                  <a:pt x="1343" y="387"/>
                </a:lnTo>
                <a:lnTo>
                  <a:pt x="1341" y="398"/>
                </a:lnTo>
                <a:lnTo>
                  <a:pt x="1341" y="419"/>
                </a:lnTo>
                <a:lnTo>
                  <a:pt x="1341" y="437"/>
                </a:lnTo>
                <a:lnTo>
                  <a:pt x="1340" y="465"/>
                </a:lnTo>
                <a:lnTo>
                  <a:pt x="1340" y="510"/>
                </a:lnTo>
                <a:lnTo>
                  <a:pt x="1339" y="530"/>
                </a:lnTo>
                <a:lnTo>
                  <a:pt x="1339" y="549"/>
                </a:lnTo>
                <a:lnTo>
                  <a:pt x="1339" y="605"/>
                </a:lnTo>
                <a:lnTo>
                  <a:pt x="1345" y="602"/>
                </a:lnTo>
                <a:lnTo>
                  <a:pt x="1346" y="602"/>
                </a:lnTo>
                <a:lnTo>
                  <a:pt x="1369" y="621"/>
                </a:lnTo>
                <a:lnTo>
                  <a:pt x="1387" y="649"/>
                </a:lnTo>
                <a:lnTo>
                  <a:pt x="1435" y="654"/>
                </a:lnTo>
                <a:lnTo>
                  <a:pt x="1440" y="658"/>
                </a:lnTo>
                <a:lnTo>
                  <a:pt x="1483" y="668"/>
                </a:lnTo>
                <a:lnTo>
                  <a:pt x="1490" y="676"/>
                </a:lnTo>
                <a:lnTo>
                  <a:pt x="1492" y="710"/>
                </a:lnTo>
                <a:lnTo>
                  <a:pt x="1507" y="719"/>
                </a:lnTo>
                <a:lnTo>
                  <a:pt x="1520" y="716"/>
                </a:lnTo>
                <a:lnTo>
                  <a:pt x="1540" y="719"/>
                </a:lnTo>
                <a:lnTo>
                  <a:pt x="1579" y="741"/>
                </a:lnTo>
                <a:lnTo>
                  <a:pt x="1604" y="730"/>
                </a:lnTo>
                <a:lnTo>
                  <a:pt x="1607" y="732"/>
                </a:lnTo>
                <a:lnTo>
                  <a:pt x="1617" y="740"/>
                </a:lnTo>
                <a:lnTo>
                  <a:pt x="1628" y="754"/>
                </a:lnTo>
                <a:lnTo>
                  <a:pt x="1643" y="756"/>
                </a:lnTo>
                <a:lnTo>
                  <a:pt x="1679" y="740"/>
                </a:lnTo>
                <a:lnTo>
                  <a:pt x="1691" y="743"/>
                </a:lnTo>
                <a:lnTo>
                  <a:pt x="1699" y="737"/>
                </a:lnTo>
                <a:lnTo>
                  <a:pt x="1707" y="736"/>
                </a:lnTo>
                <a:lnTo>
                  <a:pt x="1712" y="777"/>
                </a:lnTo>
                <a:lnTo>
                  <a:pt x="1729" y="777"/>
                </a:lnTo>
                <a:lnTo>
                  <a:pt x="1730" y="811"/>
                </a:lnTo>
                <a:lnTo>
                  <a:pt x="1750" y="822"/>
                </a:lnTo>
                <a:lnTo>
                  <a:pt x="1799" y="785"/>
                </a:lnTo>
                <a:lnTo>
                  <a:pt x="1811" y="808"/>
                </a:lnTo>
                <a:lnTo>
                  <a:pt x="1817" y="804"/>
                </a:lnTo>
                <a:lnTo>
                  <a:pt x="1823" y="802"/>
                </a:lnTo>
                <a:lnTo>
                  <a:pt x="1826" y="802"/>
                </a:lnTo>
                <a:lnTo>
                  <a:pt x="1848" y="831"/>
                </a:lnTo>
                <a:lnTo>
                  <a:pt x="1887" y="814"/>
                </a:lnTo>
                <a:lnTo>
                  <a:pt x="1883" y="849"/>
                </a:lnTo>
                <a:lnTo>
                  <a:pt x="1897" y="861"/>
                </a:lnTo>
                <a:lnTo>
                  <a:pt x="1931" y="791"/>
                </a:lnTo>
                <a:lnTo>
                  <a:pt x="1934" y="790"/>
                </a:lnTo>
                <a:lnTo>
                  <a:pt x="1970" y="828"/>
                </a:lnTo>
                <a:lnTo>
                  <a:pt x="2000" y="807"/>
                </a:lnTo>
                <a:lnTo>
                  <a:pt x="2001" y="807"/>
                </a:lnTo>
                <a:lnTo>
                  <a:pt x="1996" y="814"/>
                </a:lnTo>
                <a:lnTo>
                  <a:pt x="2018" y="842"/>
                </a:lnTo>
                <a:lnTo>
                  <a:pt x="2034" y="842"/>
                </a:lnTo>
                <a:lnTo>
                  <a:pt x="2042" y="856"/>
                </a:lnTo>
                <a:lnTo>
                  <a:pt x="2067" y="845"/>
                </a:lnTo>
                <a:lnTo>
                  <a:pt x="2115" y="811"/>
                </a:lnTo>
                <a:lnTo>
                  <a:pt x="2146" y="819"/>
                </a:lnTo>
                <a:lnTo>
                  <a:pt x="2162" y="810"/>
                </a:lnTo>
                <a:lnTo>
                  <a:pt x="2165" y="802"/>
                </a:lnTo>
                <a:lnTo>
                  <a:pt x="2192" y="795"/>
                </a:lnTo>
                <a:lnTo>
                  <a:pt x="2193" y="788"/>
                </a:lnTo>
                <a:lnTo>
                  <a:pt x="2200" y="790"/>
                </a:lnTo>
                <a:lnTo>
                  <a:pt x="2206" y="802"/>
                </a:lnTo>
                <a:lnTo>
                  <a:pt x="2205" y="804"/>
                </a:lnTo>
                <a:lnTo>
                  <a:pt x="2250" y="805"/>
                </a:lnTo>
                <a:lnTo>
                  <a:pt x="2257" y="805"/>
                </a:lnTo>
                <a:lnTo>
                  <a:pt x="2262" y="788"/>
                </a:lnTo>
                <a:lnTo>
                  <a:pt x="2280" y="787"/>
                </a:lnTo>
                <a:lnTo>
                  <a:pt x="2286" y="787"/>
                </a:lnTo>
                <a:lnTo>
                  <a:pt x="2287" y="795"/>
                </a:lnTo>
                <a:lnTo>
                  <a:pt x="2311" y="808"/>
                </a:lnTo>
                <a:lnTo>
                  <a:pt x="2336" y="841"/>
                </a:lnTo>
                <a:lnTo>
                  <a:pt x="2346" y="845"/>
                </a:lnTo>
                <a:lnTo>
                  <a:pt x="2345" y="835"/>
                </a:lnTo>
                <a:lnTo>
                  <a:pt x="2359" y="839"/>
                </a:lnTo>
                <a:lnTo>
                  <a:pt x="2359" y="851"/>
                </a:lnTo>
                <a:lnTo>
                  <a:pt x="2363" y="849"/>
                </a:lnTo>
                <a:lnTo>
                  <a:pt x="2362" y="853"/>
                </a:lnTo>
                <a:lnTo>
                  <a:pt x="2385" y="859"/>
                </a:lnTo>
                <a:lnTo>
                  <a:pt x="2406" y="878"/>
                </a:lnTo>
                <a:lnTo>
                  <a:pt x="2414" y="871"/>
                </a:lnTo>
                <a:lnTo>
                  <a:pt x="2435" y="897"/>
                </a:lnTo>
                <a:lnTo>
                  <a:pt x="2459" y="883"/>
                </a:lnTo>
                <a:lnTo>
                  <a:pt x="2501" y="893"/>
                </a:lnTo>
                <a:lnTo>
                  <a:pt x="2501" y="902"/>
                </a:lnTo>
                <a:lnTo>
                  <a:pt x="2502" y="946"/>
                </a:lnTo>
                <a:lnTo>
                  <a:pt x="2503" y="977"/>
                </a:lnTo>
                <a:lnTo>
                  <a:pt x="2503" y="983"/>
                </a:lnTo>
                <a:lnTo>
                  <a:pt x="2505" y="1019"/>
                </a:lnTo>
                <a:lnTo>
                  <a:pt x="2505" y="1052"/>
                </a:lnTo>
                <a:lnTo>
                  <a:pt x="2506" y="1058"/>
                </a:lnTo>
                <a:lnTo>
                  <a:pt x="2507" y="1093"/>
                </a:lnTo>
                <a:lnTo>
                  <a:pt x="2509" y="1131"/>
                </a:lnTo>
                <a:lnTo>
                  <a:pt x="2509" y="1136"/>
                </a:lnTo>
                <a:lnTo>
                  <a:pt x="2509" y="1148"/>
                </a:lnTo>
                <a:lnTo>
                  <a:pt x="2510" y="1170"/>
                </a:lnTo>
                <a:lnTo>
                  <a:pt x="2511" y="1207"/>
                </a:lnTo>
                <a:lnTo>
                  <a:pt x="2512" y="1239"/>
                </a:lnTo>
                <a:lnTo>
                  <a:pt x="2512" y="1244"/>
                </a:lnTo>
                <a:lnTo>
                  <a:pt x="2513" y="1282"/>
                </a:lnTo>
                <a:lnTo>
                  <a:pt x="2513" y="1297"/>
                </a:lnTo>
                <a:lnTo>
                  <a:pt x="2515" y="1356"/>
                </a:lnTo>
                <a:lnTo>
                  <a:pt x="2520" y="1358"/>
                </a:lnTo>
                <a:lnTo>
                  <a:pt x="2521" y="1361"/>
                </a:lnTo>
                <a:lnTo>
                  <a:pt x="2522" y="1363"/>
                </a:lnTo>
                <a:lnTo>
                  <a:pt x="2523" y="1367"/>
                </a:lnTo>
                <a:lnTo>
                  <a:pt x="2550" y="1401"/>
                </a:lnTo>
                <a:lnTo>
                  <a:pt x="2549" y="1401"/>
                </a:lnTo>
                <a:lnTo>
                  <a:pt x="2559" y="1428"/>
                </a:lnTo>
                <a:lnTo>
                  <a:pt x="2561" y="1478"/>
                </a:lnTo>
                <a:lnTo>
                  <a:pt x="2584" y="1502"/>
                </a:lnTo>
                <a:lnTo>
                  <a:pt x="2578" y="1506"/>
                </a:lnTo>
                <a:lnTo>
                  <a:pt x="2611" y="1597"/>
                </a:lnTo>
                <a:lnTo>
                  <a:pt x="2622" y="1594"/>
                </a:lnTo>
                <a:lnTo>
                  <a:pt x="2618" y="1649"/>
                </a:lnTo>
                <a:lnTo>
                  <a:pt x="2624" y="1687"/>
                </a:lnTo>
                <a:lnTo>
                  <a:pt x="2615" y="1724"/>
                </a:lnTo>
                <a:lnTo>
                  <a:pt x="2597" y="1799"/>
                </a:lnTo>
                <a:lnTo>
                  <a:pt x="2592" y="1828"/>
                </a:lnTo>
                <a:lnTo>
                  <a:pt x="2590" y="1831"/>
                </a:lnTo>
                <a:lnTo>
                  <a:pt x="2591" y="1853"/>
                </a:lnTo>
                <a:lnTo>
                  <a:pt x="2600" y="1875"/>
                </a:lnTo>
                <a:lnTo>
                  <a:pt x="2602" y="1910"/>
                </a:lnTo>
                <a:lnTo>
                  <a:pt x="2599" y="1933"/>
                </a:lnTo>
                <a:lnTo>
                  <a:pt x="2595" y="1938"/>
                </a:lnTo>
                <a:lnTo>
                  <a:pt x="2590" y="1948"/>
                </a:lnTo>
                <a:lnTo>
                  <a:pt x="2574" y="1990"/>
                </a:lnTo>
                <a:lnTo>
                  <a:pt x="2567" y="1997"/>
                </a:lnTo>
                <a:lnTo>
                  <a:pt x="2570" y="2028"/>
                </a:lnTo>
                <a:lnTo>
                  <a:pt x="2582" y="2055"/>
                </a:lnTo>
                <a:lnTo>
                  <a:pt x="2569" y="2048"/>
                </a:lnTo>
                <a:lnTo>
                  <a:pt x="2537" y="2048"/>
                </a:lnTo>
                <a:lnTo>
                  <a:pt x="2474" y="2085"/>
                </a:lnTo>
                <a:lnTo>
                  <a:pt x="2471" y="2087"/>
                </a:lnTo>
                <a:lnTo>
                  <a:pt x="2398" y="2147"/>
                </a:lnTo>
                <a:lnTo>
                  <a:pt x="2387" y="2144"/>
                </a:lnTo>
                <a:lnTo>
                  <a:pt x="2425" y="2104"/>
                </a:lnTo>
                <a:lnTo>
                  <a:pt x="2445" y="2097"/>
                </a:lnTo>
                <a:lnTo>
                  <a:pt x="2445" y="2092"/>
                </a:lnTo>
                <a:lnTo>
                  <a:pt x="2418" y="2089"/>
                </a:lnTo>
                <a:lnTo>
                  <a:pt x="2393" y="2099"/>
                </a:lnTo>
                <a:lnTo>
                  <a:pt x="2391" y="2024"/>
                </a:lnTo>
                <a:lnTo>
                  <a:pt x="2377" y="2031"/>
                </a:lnTo>
                <a:lnTo>
                  <a:pt x="2367" y="2058"/>
                </a:lnTo>
                <a:lnTo>
                  <a:pt x="2354" y="2056"/>
                </a:lnTo>
                <a:lnTo>
                  <a:pt x="2350" y="2055"/>
                </a:lnTo>
                <a:lnTo>
                  <a:pt x="2347" y="2053"/>
                </a:lnTo>
                <a:lnTo>
                  <a:pt x="2345" y="2056"/>
                </a:lnTo>
                <a:lnTo>
                  <a:pt x="2338" y="2070"/>
                </a:lnTo>
                <a:lnTo>
                  <a:pt x="2342" y="2085"/>
                </a:lnTo>
                <a:lnTo>
                  <a:pt x="2338" y="2092"/>
                </a:lnTo>
                <a:lnTo>
                  <a:pt x="2342" y="2102"/>
                </a:lnTo>
                <a:lnTo>
                  <a:pt x="2361" y="2109"/>
                </a:lnTo>
                <a:lnTo>
                  <a:pt x="2368" y="2141"/>
                </a:lnTo>
                <a:lnTo>
                  <a:pt x="2399" y="2155"/>
                </a:lnTo>
                <a:lnTo>
                  <a:pt x="2320" y="2235"/>
                </a:lnTo>
                <a:lnTo>
                  <a:pt x="2267" y="2297"/>
                </a:lnTo>
                <a:lnTo>
                  <a:pt x="2243" y="2312"/>
                </a:lnTo>
                <a:lnTo>
                  <a:pt x="2242" y="2313"/>
                </a:lnTo>
                <a:lnTo>
                  <a:pt x="2161" y="2374"/>
                </a:lnTo>
                <a:lnTo>
                  <a:pt x="2089" y="2421"/>
                </a:lnTo>
                <a:lnTo>
                  <a:pt x="2063" y="2448"/>
                </a:lnTo>
                <a:lnTo>
                  <a:pt x="2038" y="2476"/>
                </a:lnTo>
                <a:lnTo>
                  <a:pt x="2012" y="2496"/>
                </a:lnTo>
                <a:lnTo>
                  <a:pt x="1966" y="2546"/>
                </a:lnTo>
                <a:lnTo>
                  <a:pt x="1927" y="2605"/>
                </a:lnTo>
                <a:lnTo>
                  <a:pt x="1927" y="2612"/>
                </a:lnTo>
                <a:lnTo>
                  <a:pt x="1928" y="2614"/>
                </a:lnTo>
                <a:lnTo>
                  <a:pt x="1907" y="2645"/>
                </a:lnTo>
                <a:lnTo>
                  <a:pt x="1889" y="2690"/>
                </a:lnTo>
                <a:lnTo>
                  <a:pt x="1863" y="2778"/>
                </a:lnTo>
                <a:lnTo>
                  <a:pt x="1862" y="2787"/>
                </a:lnTo>
                <a:lnTo>
                  <a:pt x="1857" y="2860"/>
                </a:lnTo>
                <a:lnTo>
                  <a:pt x="1876" y="2978"/>
                </a:lnTo>
                <a:lnTo>
                  <a:pt x="1891" y="3035"/>
                </a:lnTo>
                <a:lnTo>
                  <a:pt x="1907" y="3155"/>
                </a:lnTo>
                <a:lnTo>
                  <a:pt x="1863" y="3194"/>
                </a:lnTo>
                <a:lnTo>
                  <a:pt x="1833" y="3187"/>
                </a:lnTo>
                <a:lnTo>
                  <a:pt x="1807" y="3157"/>
                </a:lnTo>
                <a:lnTo>
                  <a:pt x="1755" y="3136"/>
                </a:lnTo>
                <a:lnTo>
                  <a:pt x="1672" y="3136"/>
                </a:lnTo>
                <a:lnTo>
                  <a:pt x="1666" y="3120"/>
                </a:lnTo>
                <a:lnTo>
                  <a:pt x="1656" y="3120"/>
                </a:lnTo>
                <a:lnTo>
                  <a:pt x="1601" y="3080"/>
                </a:lnTo>
                <a:lnTo>
                  <a:pt x="1580" y="3082"/>
                </a:lnTo>
                <a:lnTo>
                  <a:pt x="1566" y="3067"/>
                </a:lnTo>
                <a:lnTo>
                  <a:pt x="1566" y="3058"/>
                </a:lnTo>
                <a:lnTo>
                  <a:pt x="1513" y="3039"/>
                </a:lnTo>
                <a:lnTo>
                  <a:pt x="1478" y="2985"/>
                </a:lnTo>
                <a:lnTo>
                  <a:pt x="1457" y="2907"/>
                </a:lnTo>
                <a:lnTo>
                  <a:pt x="1428" y="2859"/>
                </a:lnTo>
                <a:lnTo>
                  <a:pt x="1419" y="2780"/>
                </a:lnTo>
                <a:lnTo>
                  <a:pt x="1410" y="2710"/>
                </a:lnTo>
                <a:lnTo>
                  <a:pt x="1385" y="2668"/>
                </a:lnTo>
                <a:lnTo>
                  <a:pt x="1359" y="2649"/>
                </a:lnTo>
                <a:lnTo>
                  <a:pt x="1354" y="264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" name="Freeform 78"/>
          <p:cNvSpPr>
            <a:spLocks noChangeAspect="1"/>
          </p:cNvSpPr>
          <p:nvPr/>
        </p:nvSpPr>
        <p:spPr bwMode="auto">
          <a:xfrm>
            <a:off x="5935298" y="2870473"/>
            <a:ext cx="881338" cy="575658"/>
          </a:xfrm>
          <a:custGeom>
            <a:avLst/>
            <a:gdLst>
              <a:gd name="T0" fmla="*/ 2147483647 w 1142"/>
              <a:gd name="T1" fmla="*/ 2147483647 h 929"/>
              <a:gd name="T2" fmla="*/ 2147483647 w 1142"/>
              <a:gd name="T3" fmla="*/ 2147483647 h 929"/>
              <a:gd name="T4" fmla="*/ 2147483647 w 1142"/>
              <a:gd name="T5" fmla="*/ 2147483647 h 929"/>
              <a:gd name="T6" fmla="*/ 2147483647 w 1142"/>
              <a:gd name="T7" fmla="*/ 2147483647 h 929"/>
              <a:gd name="T8" fmla="*/ 2147483647 w 1142"/>
              <a:gd name="T9" fmla="*/ 2147483647 h 929"/>
              <a:gd name="T10" fmla="*/ 2147483647 w 1142"/>
              <a:gd name="T11" fmla="*/ 2147483647 h 929"/>
              <a:gd name="T12" fmla="*/ 2147483647 w 1142"/>
              <a:gd name="T13" fmla="*/ 2147483647 h 929"/>
              <a:gd name="T14" fmla="*/ 2147483647 w 1142"/>
              <a:gd name="T15" fmla="*/ 2147483647 h 929"/>
              <a:gd name="T16" fmla="*/ 2147483647 w 1142"/>
              <a:gd name="T17" fmla="*/ 2147483647 h 929"/>
              <a:gd name="T18" fmla="*/ 1139803380 w 1142"/>
              <a:gd name="T19" fmla="*/ 2147483647 h 929"/>
              <a:gd name="T20" fmla="*/ 2147483647 w 1142"/>
              <a:gd name="T21" fmla="*/ 2147483647 h 929"/>
              <a:gd name="T22" fmla="*/ 2147483647 w 1142"/>
              <a:gd name="T23" fmla="*/ 2147483647 h 929"/>
              <a:gd name="T24" fmla="*/ 0 w 1142"/>
              <a:gd name="T25" fmla="*/ 2147483647 h 929"/>
              <a:gd name="T26" fmla="*/ 2147483647 w 1142"/>
              <a:gd name="T27" fmla="*/ 2147483647 h 929"/>
              <a:gd name="T28" fmla="*/ 2147483647 w 1142"/>
              <a:gd name="T29" fmla="*/ 2147483647 h 929"/>
              <a:gd name="T30" fmla="*/ 2147483647 w 1142"/>
              <a:gd name="T31" fmla="*/ 2147483647 h 929"/>
              <a:gd name="T32" fmla="*/ 2147483647 w 1142"/>
              <a:gd name="T33" fmla="*/ 2147483647 h 929"/>
              <a:gd name="T34" fmla="*/ 2147483647 w 1142"/>
              <a:gd name="T35" fmla="*/ 2147483647 h 929"/>
              <a:gd name="T36" fmla="*/ 2147483647 w 1142"/>
              <a:gd name="T37" fmla="*/ 2147483647 h 929"/>
              <a:gd name="T38" fmla="*/ 2147483647 w 1142"/>
              <a:gd name="T39" fmla="*/ 2147483647 h 929"/>
              <a:gd name="T40" fmla="*/ 2147483647 w 1142"/>
              <a:gd name="T41" fmla="*/ 2147483647 h 929"/>
              <a:gd name="T42" fmla="*/ 2147483647 w 1142"/>
              <a:gd name="T43" fmla="*/ 2147483647 h 929"/>
              <a:gd name="T44" fmla="*/ 2147483647 w 1142"/>
              <a:gd name="T45" fmla="*/ 2147483647 h 929"/>
              <a:gd name="T46" fmla="*/ 2147483647 w 1142"/>
              <a:gd name="T47" fmla="*/ 2147483647 h 929"/>
              <a:gd name="T48" fmla="*/ 2147483647 w 1142"/>
              <a:gd name="T49" fmla="*/ 2147483647 h 929"/>
              <a:gd name="T50" fmla="*/ 2147483647 w 1142"/>
              <a:gd name="T51" fmla="*/ 2147483647 h 929"/>
              <a:gd name="T52" fmla="*/ 2147483647 w 1142"/>
              <a:gd name="T53" fmla="*/ 2147483647 h 929"/>
              <a:gd name="T54" fmla="*/ 2147483647 w 1142"/>
              <a:gd name="T55" fmla="*/ 2147483647 h 929"/>
              <a:gd name="T56" fmla="*/ 2147483647 w 1142"/>
              <a:gd name="T57" fmla="*/ 2147483647 h 929"/>
              <a:gd name="T58" fmla="*/ 2147483647 w 1142"/>
              <a:gd name="T59" fmla="*/ 2147483647 h 929"/>
              <a:gd name="T60" fmla="*/ 2147483647 w 1142"/>
              <a:gd name="T61" fmla="*/ 2147483647 h 929"/>
              <a:gd name="T62" fmla="*/ 2147483647 w 1142"/>
              <a:gd name="T63" fmla="*/ 2147483647 h 929"/>
              <a:gd name="T64" fmla="*/ 2147483647 w 1142"/>
              <a:gd name="T65" fmla="*/ 2147483647 h 929"/>
              <a:gd name="T66" fmla="*/ 2147483647 w 1142"/>
              <a:gd name="T67" fmla="*/ 2147483647 h 929"/>
              <a:gd name="T68" fmla="*/ 2147483647 w 1142"/>
              <a:gd name="T69" fmla="*/ 2147483647 h 929"/>
              <a:gd name="T70" fmla="*/ 2147483647 w 1142"/>
              <a:gd name="T71" fmla="*/ 2147483647 h 929"/>
              <a:gd name="T72" fmla="*/ 2147483647 w 1142"/>
              <a:gd name="T73" fmla="*/ 2147483647 h 929"/>
              <a:gd name="T74" fmla="*/ 2147483647 w 1142"/>
              <a:gd name="T75" fmla="*/ 2147483647 h 929"/>
              <a:gd name="T76" fmla="*/ 2147483647 w 1142"/>
              <a:gd name="T77" fmla="*/ 2147483647 h 929"/>
              <a:gd name="T78" fmla="*/ 2147483647 w 1142"/>
              <a:gd name="T79" fmla="*/ 2147483647 h 929"/>
              <a:gd name="T80" fmla="*/ 2147483647 w 1142"/>
              <a:gd name="T81" fmla="*/ 2147483647 h 929"/>
              <a:gd name="T82" fmla="*/ 2147483647 w 1142"/>
              <a:gd name="T83" fmla="*/ 2147483647 h 929"/>
              <a:gd name="T84" fmla="*/ 2147483647 w 1142"/>
              <a:gd name="T85" fmla="*/ 2147483647 h 929"/>
              <a:gd name="T86" fmla="*/ 2147483647 w 1142"/>
              <a:gd name="T87" fmla="*/ 2147483647 h 929"/>
              <a:gd name="T88" fmla="*/ 2147483647 w 1142"/>
              <a:gd name="T89" fmla="*/ 2147483647 h 929"/>
              <a:gd name="T90" fmla="*/ 2147483647 w 1142"/>
              <a:gd name="T91" fmla="*/ 2147483647 h 929"/>
              <a:gd name="T92" fmla="*/ 2147483647 w 1142"/>
              <a:gd name="T93" fmla="*/ 2147483647 h 929"/>
              <a:gd name="T94" fmla="*/ 2147483647 w 1142"/>
              <a:gd name="T95" fmla="*/ 2147483647 h 929"/>
              <a:gd name="T96" fmla="*/ 2147483647 w 1142"/>
              <a:gd name="T97" fmla="*/ 2147483647 h 929"/>
              <a:gd name="T98" fmla="*/ 2147483647 w 1142"/>
              <a:gd name="T99" fmla="*/ 2147483647 h 929"/>
              <a:gd name="T100" fmla="*/ 2147483647 w 1142"/>
              <a:gd name="T101" fmla="*/ 2147483647 h 929"/>
              <a:gd name="T102" fmla="*/ 2147483647 w 1142"/>
              <a:gd name="T103" fmla="*/ 2147483647 h 929"/>
              <a:gd name="T104" fmla="*/ 2147483647 w 1142"/>
              <a:gd name="T105" fmla="*/ 2147483647 h 929"/>
              <a:gd name="T106" fmla="*/ 2147483647 w 1142"/>
              <a:gd name="T107" fmla="*/ 2147483647 h 929"/>
              <a:gd name="T108" fmla="*/ 2147483647 w 1142"/>
              <a:gd name="T109" fmla="*/ 2147483647 h 929"/>
              <a:gd name="T110" fmla="*/ 2147483647 w 1142"/>
              <a:gd name="T111" fmla="*/ 2147483647 h 929"/>
              <a:gd name="T112" fmla="*/ 2147483647 w 1142"/>
              <a:gd name="T113" fmla="*/ 477507814 h 929"/>
              <a:gd name="T114" fmla="*/ 2147483647 w 1142"/>
              <a:gd name="T115" fmla="*/ 1909260837 h 929"/>
              <a:gd name="T116" fmla="*/ 2147483647 w 1142"/>
              <a:gd name="T117" fmla="*/ 2147483647 h 929"/>
              <a:gd name="T118" fmla="*/ 2147483647 w 1142"/>
              <a:gd name="T119" fmla="*/ 2147483647 h 929"/>
              <a:gd name="T120" fmla="*/ 2147483647 w 1142"/>
              <a:gd name="T121" fmla="*/ 2147483647 h 9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42" h="929">
                <a:moveTo>
                  <a:pt x="538" y="27"/>
                </a:moveTo>
                <a:lnTo>
                  <a:pt x="511" y="29"/>
                </a:lnTo>
                <a:lnTo>
                  <a:pt x="476" y="30"/>
                </a:lnTo>
                <a:lnTo>
                  <a:pt x="473" y="30"/>
                </a:lnTo>
                <a:lnTo>
                  <a:pt x="455" y="32"/>
                </a:lnTo>
                <a:lnTo>
                  <a:pt x="454" y="32"/>
                </a:lnTo>
                <a:lnTo>
                  <a:pt x="451" y="32"/>
                </a:lnTo>
                <a:lnTo>
                  <a:pt x="407" y="33"/>
                </a:lnTo>
                <a:lnTo>
                  <a:pt x="386" y="35"/>
                </a:lnTo>
                <a:lnTo>
                  <a:pt x="374" y="35"/>
                </a:lnTo>
                <a:lnTo>
                  <a:pt x="338" y="36"/>
                </a:lnTo>
                <a:lnTo>
                  <a:pt x="322" y="37"/>
                </a:lnTo>
                <a:lnTo>
                  <a:pt x="303" y="37"/>
                </a:lnTo>
                <a:lnTo>
                  <a:pt x="300" y="37"/>
                </a:lnTo>
                <a:lnTo>
                  <a:pt x="293" y="39"/>
                </a:lnTo>
                <a:lnTo>
                  <a:pt x="257" y="40"/>
                </a:lnTo>
                <a:lnTo>
                  <a:pt x="235" y="40"/>
                </a:lnTo>
                <a:lnTo>
                  <a:pt x="212" y="42"/>
                </a:lnTo>
                <a:lnTo>
                  <a:pt x="201" y="42"/>
                </a:lnTo>
                <a:lnTo>
                  <a:pt x="155" y="43"/>
                </a:lnTo>
                <a:lnTo>
                  <a:pt x="149" y="43"/>
                </a:lnTo>
                <a:lnTo>
                  <a:pt x="130" y="43"/>
                </a:lnTo>
                <a:lnTo>
                  <a:pt x="117" y="44"/>
                </a:lnTo>
                <a:lnTo>
                  <a:pt x="106" y="44"/>
                </a:lnTo>
                <a:lnTo>
                  <a:pt x="96" y="44"/>
                </a:lnTo>
                <a:lnTo>
                  <a:pt x="63" y="46"/>
                </a:lnTo>
                <a:lnTo>
                  <a:pt x="42" y="46"/>
                </a:lnTo>
                <a:lnTo>
                  <a:pt x="28" y="46"/>
                </a:lnTo>
                <a:lnTo>
                  <a:pt x="20" y="46"/>
                </a:lnTo>
                <a:lnTo>
                  <a:pt x="3" y="46"/>
                </a:lnTo>
                <a:lnTo>
                  <a:pt x="16" y="83"/>
                </a:lnTo>
                <a:lnTo>
                  <a:pt x="12" y="118"/>
                </a:lnTo>
                <a:lnTo>
                  <a:pt x="21" y="130"/>
                </a:lnTo>
                <a:lnTo>
                  <a:pt x="31" y="158"/>
                </a:lnTo>
                <a:lnTo>
                  <a:pt x="29" y="169"/>
                </a:lnTo>
                <a:lnTo>
                  <a:pt x="21" y="181"/>
                </a:lnTo>
                <a:lnTo>
                  <a:pt x="22" y="208"/>
                </a:lnTo>
                <a:lnTo>
                  <a:pt x="15" y="222"/>
                </a:lnTo>
                <a:lnTo>
                  <a:pt x="0" y="283"/>
                </a:lnTo>
                <a:lnTo>
                  <a:pt x="23" y="315"/>
                </a:lnTo>
                <a:lnTo>
                  <a:pt x="23" y="325"/>
                </a:lnTo>
                <a:lnTo>
                  <a:pt x="28" y="342"/>
                </a:lnTo>
                <a:lnTo>
                  <a:pt x="34" y="347"/>
                </a:lnTo>
                <a:lnTo>
                  <a:pt x="50" y="409"/>
                </a:lnTo>
                <a:lnTo>
                  <a:pt x="54" y="416"/>
                </a:lnTo>
                <a:lnTo>
                  <a:pt x="54" y="419"/>
                </a:lnTo>
                <a:lnTo>
                  <a:pt x="50" y="427"/>
                </a:lnTo>
                <a:lnTo>
                  <a:pt x="63" y="454"/>
                </a:lnTo>
                <a:lnTo>
                  <a:pt x="66" y="477"/>
                </a:lnTo>
                <a:lnTo>
                  <a:pt x="71" y="491"/>
                </a:lnTo>
                <a:lnTo>
                  <a:pt x="80" y="491"/>
                </a:lnTo>
                <a:lnTo>
                  <a:pt x="90" y="530"/>
                </a:lnTo>
                <a:lnTo>
                  <a:pt x="92" y="532"/>
                </a:lnTo>
                <a:lnTo>
                  <a:pt x="98" y="565"/>
                </a:lnTo>
                <a:lnTo>
                  <a:pt x="93" y="585"/>
                </a:lnTo>
                <a:lnTo>
                  <a:pt x="95" y="602"/>
                </a:lnTo>
                <a:lnTo>
                  <a:pt x="116" y="627"/>
                </a:lnTo>
                <a:lnTo>
                  <a:pt x="116" y="636"/>
                </a:lnTo>
                <a:lnTo>
                  <a:pt x="115" y="639"/>
                </a:lnTo>
                <a:lnTo>
                  <a:pt x="116" y="647"/>
                </a:lnTo>
                <a:lnTo>
                  <a:pt x="127" y="670"/>
                </a:lnTo>
                <a:lnTo>
                  <a:pt x="139" y="701"/>
                </a:lnTo>
                <a:lnTo>
                  <a:pt x="132" y="712"/>
                </a:lnTo>
                <a:lnTo>
                  <a:pt x="131" y="731"/>
                </a:lnTo>
                <a:lnTo>
                  <a:pt x="139" y="731"/>
                </a:lnTo>
                <a:lnTo>
                  <a:pt x="141" y="737"/>
                </a:lnTo>
                <a:lnTo>
                  <a:pt x="139" y="739"/>
                </a:lnTo>
                <a:lnTo>
                  <a:pt x="141" y="749"/>
                </a:lnTo>
                <a:lnTo>
                  <a:pt x="139" y="768"/>
                </a:lnTo>
                <a:lnTo>
                  <a:pt x="139" y="771"/>
                </a:lnTo>
                <a:lnTo>
                  <a:pt x="140" y="772"/>
                </a:lnTo>
                <a:lnTo>
                  <a:pt x="142" y="786"/>
                </a:lnTo>
                <a:lnTo>
                  <a:pt x="151" y="816"/>
                </a:lnTo>
                <a:lnTo>
                  <a:pt x="152" y="817"/>
                </a:lnTo>
                <a:lnTo>
                  <a:pt x="150" y="825"/>
                </a:lnTo>
                <a:lnTo>
                  <a:pt x="149" y="851"/>
                </a:lnTo>
                <a:lnTo>
                  <a:pt x="140" y="861"/>
                </a:lnTo>
                <a:lnTo>
                  <a:pt x="165" y="904"/>
                </a:lnTo>
                <a:lnTo>
                  <a:pt x="162" y="910"/>
                </a:lnTo>
                <a:lnTo>
                  <a:pt x="165" y="910"/>
                </a:lnTo>
                <a:lnTo>
                  <a:pt x="210" y="910"/>
                </a:lnTo>
                <a:lnTo>
                  <a:pt x="233" y="910"/>
                </a:lnTo>
                <a:lnTo>
                  <a:pt x="254" y="910"/>
                </a:lnTo>
                <a:lnTo>
                  <a:pt x="262" y="910"/>
                </a:lnTo>
                <a:lnTo>
                  <a:pt x="299" y="908"/>
                </a:lnTo>
                <a:lnTo>
                  <a:pt x="314" y="908"/>
                </a:lnTo>
                <a:lnTo>
                  <a:pt x="343" y="908"/>
                </a:lnTo>
                <a:lnTo>
                  <a:pt x="365" y="907"/>
                </a:lnTo>
                <a:lnTo>
                  <a:pt x="389" y="907"/>
                </a:lnTo>
                <a:lnTo>
                  <a:pt x="394" y="907"/>
                </a:lnTo>
                <a:lnTo>
                  <a:pt x="434" y="904"/>
                </a:lnTo>
                <a:lnTo>
                  <a:pt x="437" y="904"/>
                </a:lnTo>
                <a:lnTo>
                  <a:pt x="475" y="903"/>
                </a:lnTo>
                <a:lnTo>
                  <a:pt x="478" y="901"/>
                </a:lnTo>
                <a:lnTo>
                  <a:pt x="518" y="898"/>
                </a:lnTo>
                <a:lnTo>
                  <a:pt x="519" y="898"/>
                </a:lnTo>
                <a:lnTo>
                  <a:pt x="523" y="898"/>
                </a:lnTo>
                <a:lnTo>
                  <a:pt x="557" y="895"/>
                </a:lnTo>
                <a:lnTo>
                  <a:pt x="567" y="895"/>
                </a:lnTo>
                <a:lnTo>
                  <a:pt x="578" y="894"/>
                </a:lnTo>
                <a:lnTo>
                  <a:pt x="590" y="894"/>
                </a:lnTo>
                <a:lnTo>
                  <a:pt x="612" y="893"/>
                </a:lnTo>
                <a:lnTo>
                  <a:pt x="639" y="890"/>
                </a:lnTo>
                <a:lnTo>
                  <a:pt x="657" y="888"/>
                </a:lnTo>
                <a:lnTo>
                  <a:pt x="702" y="884"/>
                </a:lnTo>
                <a:lnTo>
                  <a:pt x="708" y="883"/>
                </a:lnTo>
                <a:lnTo>
                  <a:pt x="722" y="883"/>
                </a:lnTo>
                <a:lnTo>
                  <a:pt x="747" y="880"/>
                </a:lnTo>
                <a:lnTo>
                  <a:pt x="773" y="877"/>
                </a:lnTo>
                <a:lnTo>
                  <a:pt x="791" y="876"/>
                </a:lnTo>
                <a:lnTo>
                  <a:pt x="794" y="876"/>
                </a:lnTo>
                <a:lnTo>
                  <a:pt x="804" y="874"/>
                </a:lnTo>
                <a:lnTo>
                  <a:pt x="825" y="871"/>
                </a:lnTo>
                <a:lnTo>
                  <a:pt x="831" y="871"/>
                </a:lnTo>
                <a:lnTo>
                  <a:pt x="846" y="870"/>
                </a:lnTo>
                <a:lnTo>
                  <a:pt x="884" y="864"/>
                </a:lnTo>
                <a:lnTo>
                  <a:pt x="886" y="867"/>
                </a:lnTo>
                <a:lnTo>
                  <a:pt x="886" y="868"/>
                </a:lnTo>
                <a:lnTo>
                  <a:pt x="903" y="884"/>
                </a:lnTo>
                <a:lnTo>
                  <a:pt x="927" y="924"/>
                </a:lnTo>
                <a:lnTo>
                  <a:pt x="943" y="929"/>
                </a:lnTo>
                <a:lnTo>
                  <a:pt x="950" y="924"/>
                </a:lnTo>
                <a:lnTo>
                  <a:pt x="948" y="868"/>
                </a:lnTo>
                <a:lnTo>
                  <a:pt x="981" y="849"/>
                </a:lnTo>
                <a:lnTo>
                  <a:pt x="989" y="842"/>
                </a:lnTo>
                <a:lnTo>
                  <a:pt x="992" y="839"/>
                </a:lnTo>
                <a:lnTo>
                  <a:pt x="993" y="830"/>
                </a:lnTo>
                <a:lnTo>
                  <a:pt x="993" y="815"/>
                </a:lnTo>
                <a:lnTo>
                  <a:pt x="1017" y="738"/>
                </a:lnTo>
                <a:lnTo>
                  <a:pt x="1016" y="717"/>
                </a:lnTo>
                <a:lnTo>
                  <a:pt x="1005" y="690"/>
                </a:lnTo>
                <a:lnTo>
                  <a:pt x="984" y="666"/>
                </a:lnTo>
                <a:lnTo>
                  <a:pt x="989" y="640"/>
                </a:lnTo>
                <a:lnTo>
                  <a:pt x="992" y="627"/>
                </a:lnTo>
                <a:lnTo>
                  <a:pt x="1001" y="612"/>
                </a:lnTo>
                <a:lnTo>
                  <a:pt x="1038" y="600"/>
                </a:lnTo>
                <a:lnTo>
                  <a:pt x="1088" y="576"/>
                </a:lnTo>
                <a:lnTo>
                  <a:pt x="1109" y="558"/>
                </a:lnTo>
                <a:lnTo>
                  <a:pt x="1116" y="511"/>
                </a:lnTo>
                <a:lnTo>
                  <a:pt x="1118" y="504"/>
                </a:lnTo>
                <a:lnTo>
                  <a:pt x="1128" y="495"/>
                </a:lnTo>
                <a:lnTo>
                  <a:pt x="1129" y="494"/>
                </a:lnTo>
                <a:lnTo>
                  <a:pt x="1139" y="466"/>
                </a:lnTo>
                <a:lnTo>
                  <a:pt x="1141" y="449"/>
                </a:lnTo>
                <a:lnTo>
                  <a:pt x="1142" y="427"/>
                </a:lnTo>
                <a:lnTo>
                  <a:pt x="1142" y="426"/>
                </a:lnTo>
                <a:lnTo>
                  <a:pt x="1139" y="417"/>
                </a:lnTo>
                <a:lnTo>
                  <a:pt x="1134" y="391"/>
                </a:lnTo>
                <a:lnTo>
                  <a:pt x="1115" y="378"/>
                </a:lnTo>
                <a:lnTo>
                  <a:pt x="1107" y="372"/>
                </a:lnTo>
                <a:lnTo>
                  <a:pt x="1094" y="366"/>
                </a:lnTo>
                <a:lnTo>
                  <a:pt x="1090" y="359"/>
                </a:lnTo>
                <a:lnTo>
                  <a:pt x="1077" y="320"/>
                </a:lnTo>
                <a:lnTo>
                  <a:pt x="1049" y="300"/>
                </a:lnTo>
                <a:lnTo>
                  <a:pt x="1045" y="287"/>
                </a:lnTo>
                <a:lnTo>
                  <a:pt x="1045" y="286"/>
                </a:lnTo>
                <a:lnTo>
                  <a:pt x="1033" y="252"/>
                </a:lnTo>
                <a:lnTo>
                  <a:pt x="1025" y="246"/>
                </a:lnTo>
                <a:lnTo>
                  <a:pt x="998" y="240"/>
                </a:lnTo>
                <a:lnTo>
                  <a:pt x="969" y="220"/>
                </a:lnTo>
                <a:lnTo>
                  <a:pt x="962" y="183"/>
                </a:lnTo>
                <a:lnTo>
                  <a:pt x="948" y="151"/>
                </a:lnTo>
                <a:lnTo>
                  <a:pt x="947" y="147"/>
                </a:lnTo>
                <a:lnTo>
                  <a:pt x="943" y="125"/>
                </a:lnTo>
                <a:lnTo>
                  <a:pt x="943" y="124"/>
                </a:lnTo>
                <a:lnTo>
                  <a:pt x="961" y="71"/>
                </a:lnTo>
                <a:lnTo>
                  <a:pt x="934" y="27"/>
                </a:lnTo>
                <a:lnTo>
                  <a:pt x="932" y="23"/>
                </a:lnTo>
                <a:lnTo>
                  <a:pt x="930" y="0"/>
                </a:lnTo>
                <a:lnTo>
                  <a:pt x="924" y="0"/>
                </a:lnTo>
                <a:lnTo>
                  <a:pt x="911" y="2"/>
                </a:lnTo>
                <a:lnTo>
                  <a:pt x="861" y="5"/>
                </a:lnTo>
                <a:lnTo>
                  <a:pt x="859" y="6"/>
                </a:lnTo>
                <a:lnTo>
                  <a:pt x="841" y="8"/>
                </a:lnTo>
                <a:lnTo>
                  <a:pt x="781" y="12"/>
                </a:lnTo>
                <a:lnTo>
                  <a:pt x="717" y="16"/>
                </a:lnTo>
                <a:lnTo>
                  <a:pt x="700" y="18"/>
                </a:lnTo>
                <a:lnTo>
                  <a:pt x="622" y="22"/>
                </a:lnTo>
                <a:lnTo>
                  <a:pt x="619" y="23"/>
                </a:lnTo>
                <a:lnTo>
                  <a:pt x="614" y="23"/>
                </a:lnTo>
                <a:lnTo>
                  <a:pt x="558" y="26"/>
                </a:lnTo>
                <a:lnTo>
                  <a:pt x="554" y="26"/>
                </a:lnTo>
                <a:lnTo>
                  <a:pt x="538" y="2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8" grpId="0" animBg="1"/>
      <p:bldP spid="89" grpId="0" animBg="1"/>
      <p:bldP spid="92" grpId="0" animBg="1"/>
      <p:bldP spid="93" grpId="0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ED18E2-05B2-4EC8-A0C6-16564A2270AA}"/>
              </a:ext>
            </a:extLst>
          </p:cNvPr>
          <p:cNvGraphicFramePr/>
          <p:nvPr>
            <p:extLst/>
          </p:nvPr>
        </p:nvGraphicFramePr>
        <p:xfrm>
          <a:off x="1676400" y="10668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91116E-976C-4739-9369-FF6D10A9F90C}"/>
              </a:ext>
            </a:extLst>
          </p:cNvPr>
          <p:cNvSpPr txBox="1"/>
          <p:nvPr/>
        </p:nvSpPr>
        <p:spPr>
          <a:xfrm>
            <a:off x="3759200" y="6419976"/>
            <a:ext cx="6629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Source: Bloomberg New </a:t>
            </a:r>
            <a:r>
              <a:rPr lang="en-US" sz="105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Engergy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Finance   *Google total also includes one 80 MW project in Chile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FF266F-BE5A-4140-B1BD-453AF601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Cumulative Corporate Renewable Energy Purchasing In The United States, Europe, and Mexico–November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8723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S_color_theme_warm">
  <a:themeElements>
    <a:clrScheme name="Warm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600"/>
      </a:accent1>
      <a:accent2>
        <a:srgbClr val="FFDA53"/>
      </a:accent2>
      <a:accent3>
        <a:srgbClr val="FF522B"/>
      </a:accent3>
      <a:accent4>
        <a:srgbClr val="FF7F61"/>
      </a:accent4>
      <a:accent5>
        <a:srgbClr val="FF0093"/>
      </a:accent5>
      <a:accent6>
        <a:srgbClr val="FF43A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856</Words>
  <Application>Microsoft Office PowerPoint</Application>
  <PresentationFormat>Widescreen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Black</vt:lpstr>
      <vt:lpstr>UCS_color_theme_warm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Cumulative Corporate Renewable Energy Purchasing In The United States, Europe, and Mexico–November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Kimmell</dc:creator>
  <cp:lastModifiedBy>Ken Kimmell</cp:lastModifiedBy>
  <cp:revision>15</cp:revision>
  <cp:lastPrinted>2018-03-23T21:11:44Z</cp:lastPrinted>
  <dcterms:created xsi:type="dcterms:W3CDTF">2018-03-23T20:34:23Z</dcterms:created>
  <dcterms:modified xsi:type="dcterms:W3CDTF">2018-03-27T20:18:57Z</dcterms:modified>
</cp:coreProperties>
</file>