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/>
  <p:cmAuthor id="2" name="Benjamin Grandey" initials="" lastIdx="4" clrIdx="2"/>
  <p:cmAuthor id="3" name="Brown-Steiner, Benjamin" initials="BB" lastIdx="2" clrIdx="3">
    <p:extLst>
      <p:ext uri="{19B8F6BF-5375-455C-9EA6-DF929625EA0E}">
        <p15:presenceInfo xmlns:p15="http://schemas.microsoft.com/office/powerpoint/2012/main" userId="8679ec97-94eb-4d09-a9e9-b4a74eb79f35" providerId="Windows Live"/>
      </p:ext>
    </p:extLst>
  </p:cmAuthor>
  <p:cmAuthor id="4" name="Jennifer Faye Morris" initials="JFM" lastIdx="1" clrIdx="4">
    <p:extLst>
      <p:ext uri="{19B8F6BF-5375-455C-9EA6-DF929625EA0E}">
        <p15:presenceInfo xmlns:p15="http://schemas.microsoft.com/office/powerpoint/2012/main" userId="S-1-5-21-789336058-1897051121-725345543-2439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510" autoAdjust="0"/>
  </p:normalViewPr>
  <p:slideViewPr>
    <p:cSldViewPr snapToGrid="0">
      <p:cViewPr varScale="1">
        <p:scale>
          <a:sx n="109" d="100"/>
          <a:sy n="109" d="100"/>
        </p:scale>
        <p:origin x="4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F7F82-1B52-4C77-A9E1-886888B3DA7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0E89-400E-4875-8E04-52599A2E1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4E0E89-400E-4875-8E04-52599A2E19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7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12192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19050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3962400"/>
            <a:ext cx="2438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12192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016769"/>
            <a:ext cx="11176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1130300" y="6644504"/>
            <a:ext cx="10668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00" y="6644505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11027-024-10119-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3398" y="33557"/>
            <a:ext cx="10452683" cy="675269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Assessing Compounding Climate-Related Stresses and Development Pathways on the Power Sector in the Central U.S.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580" y="946765"/>
            <a:ext cx="3092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Evaluate how projected future climate impacts on annual electricity production and demand could affect four different electricity sector scenarios in the central U.S.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5580" y="3623263"/>
            <a:ext cx="32587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This study highlights key factors that impact electric power system resilience and performance, and provides decision-makers with a first step toward incorporating compounding climate risk in power grid design and management. Further investigation is needed to quantify the potential effects of sub-annual extreme events.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5580" y="2319531"/>
            <a:ext cx="30923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Potential supply gaps range from 5% in one subregion under mild changes </a:t>
            </a:r>
            <a:r>
              <a:rPr lang="en-US" sz="1400">
                <a:solidFill>
                  <a:srgbClr val="003300"/>
                </a:solidFill>
                <a:latin typeface="+mj-lt"/>
              </a:rPr>
              <a:t>in climate,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to 21% in another subregion under more severe climate change.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3850" y="6382812"/>
            <a:ext cx="10167456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Gurgel, Angelo, John Reilly, Jennifer Morris, C. Adam Schlosser, Xiang Gao, Mei Yuan, Karen Tapia-</a:t>
            </a:r>
            <a:r>
              <a:rPr lang="en-US" sz="800" b="1" i="1" dirty="0" err="1">
                <a:solidFill>
                  <a:schemeClr val="bg1"/>
                </a:solidFill>
              </a:rPr>
              <a:t>Ahumada</a:t>
            </a:r>
            <a:r>
              <a:rPr lang="en-US" sz="800" b="1" i="1" dirty="0">
                <a:solidFill>
                  <a:schemeClr val="bg1"/>
                </a:solidFill>
              </a:rPr>
              <a:t>, 2024. </a:t>
            </a:r>
            <a:r>
              <a:rPr lang="en-US" sz="800" b="1" i="1" dirty="0">
                <a:solidFill>
                  <a:schemeClr val="bg1"/>
                </a:solidFill>
                <a:hlinkClick r:id="rId3"/>
              </a:rPr>
              <a:t>“Assessing Compounding Climate-Related Stresses and Development Pathways on the Power Sector in the Central U.S.”</a:t>
            </a:r>
            <a:r>
              <a:rPr lang="en-US" sz="800" b="1" i="1" u="sng" dirty="0">
                <a:solidFill>
                  <a:schemeClr val="bg1"/>
                </a:solidFill>
              </a:rPr>
              <a:t> </a:t>
            </a:r>
            <a:r>
              <a:rPr lang="en-US" sz="800" b="1" i="1" dirty="0">
                <a:solidFill>
                  <a:schemeClr val="bg1"/>
                </a:solidFill>
              </a:rPr>
              <a:t>Mitigation and Adaptation Strategies for Global Change 29(27) (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10.1007/s11027-024-10119-3).</a:t>
            </a:r>
            <a:endParaRPr lang="en-US" sz="800" b="1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01DDC3-ECD4-42CC-A5EC-1ECE65CBECFB}"/>
              </a:ext>
            </a:extLst>
          </p:cNvPr>
          <p:cNvSpPr txBox="1"/>
          <p:nvPr/>
        </p:nvSpPr>
        <p:spPr>
          <a:xfrm>
            <a:off x="3335188" y="5457003"/>
            <a:ext cx="85772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Original </a:t>
            </a:r>
            <a:r>
              <a:rPr lang="en-US" sz="1200" dirty="0" err="1"/>
              <a:t>EleMod</a:t>
            </a:r>
            <a:r>
              <a:rPr lang="en-US" sz="1200" dirty="0"/>
              <a:t> and NREL electricity projections and potential supply gaps due to future changes in climate. </a:t>
            </a:r>
            <a:r>
              <a:rPr lang="en-US" sz="1000" dirty="0"/>
              <a:t>“Medium risk”: RCP4.5 climate impacts; “High risk”: RCP8.5 climate impacts. Demand (low): median increase in electricity demand; Demand (high): higher increase in electricity demand. </a:t>
            </a:r>
          </a:p>
          <a:p>
            <a:r>
              <a:rPr lang="en-US" sz="900" i="1" dirty="0"/>
              <a:t>The “current policies” scenario represented a possible evolution of the power sector prior to passage of the Inflation Reduction Act. “Cap,” “Nuclear” and “Decarb” scenarios are consistent with long-term decarbonization of the power sector under different technological evolutions.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B834DD-A044-4ACA-9BB8-93CE13EA2932}"/>
              </a:ext>
            </a:extLst>
          </p:cNvPr>
          <p:cNvSpPr/>
          <p:nvPr/>
        </p:nvSpPr>
        <p:spPr>
          <a:xfrm>
            <a:off x="75501" y="5956141"/>
            <a:ext cx="1191237" cy="901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">
            <a:extLst>
              <a:ext uri="{FF2B5EF4-FFF2-40B4-BE49-F238E27FC236}">
                <a16:creationId xmlns:a16="http://schemas.microsoft.com/office/drawing/2014/main" id="{14058BF8-C644-4CFE-B45C-7196BFB7E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7" y="5821960"/>
            <a:ext cx="1082348" cy="100248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228163D-5D87-4A23-8AA5-9564A9AC93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2562" y="845851"/>
            <a:ext cx="7564009" cy="472578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71CE0D-D7C0-470E-9E3D-C9976BBFFF8D}"/>
              </a:ext>
            </a:extLst>
          </p:cNvPr>
          <p:cNvSpPr/>
          <p:nvPr/>
        </p:nvSpPr>
        <p:spPr>
          <a:xfrm>
            <a:off x="5693841" y="861647"/>
            <a:ext cx="513528" cy="13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A06A4B-A32C-4F79-AFC3-BEB86A801F09}"/>
              </a:ext>
            </a:extLst>
          </p:cNvPr>
          <p:cNvSpPr/>
          <p:nvPr/>
        </p:nvSpPr>
        <p:spPr>
          <a:xfrm>
            <a:off x="9108187" y="855191"/>
            <a:ext cx="1188720" cy="13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F1D08F-8062-417F-9963-88C4CF56C535}"/>
              </a:ext>
            </a:extLst>
          </p:cNvPr>
          <p:cNvSpPr/>
          <p:nvPr/>
        </p:nvSpPr>
        <p:spPr>
          <a:xfrm>
            <a:off x="5354517" y="3185156"/>
            <a:ext cx="1188720" cy="13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97E7D2-35DF-4CD7-8BCC-FE885DCFE497}"/>
              </a:ext>
            </a:extLst>
          </p:cNvPr>
          <p:cNvSpPr/>
          <p:nvPr/>
        </p:nvSpPr>
        <p:spPr>
          <a:xfrm>
            <a:off x="9190248" y="3185156"/>
            <a:ext cx="1188720" cy="131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54A88-3E37-4BD6-ADC5-10A5602AFCDD}"/>
              </a:ext>
            </a:extLst>
          </p:cNvPr>
          <p:cNvSpPr/>
          <p:nvPr/>
        </p:nvSpPr>
        <p:spPr>
          <a:xfrm>
            <a:off x="5310557" y="791271"/>
            <a:ext cx="1362808" cy="27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North Central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06C2DB-23C4-4177-9D15-C331941F0071}"/>
              </a:ext>
            </a:extLst>
          </p:cNvPr>
          <p:cNvSpPr/>
          <p:nvPr/>
        </p:nvSpPr>
        <p:spPr>
          <a:xfrm>
            <a:off x="5320225" y="3115727"/>
            <a:ext cx="1362808" cy="27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South Central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01C698-9B00-412F-B194-FBAF5683D8C4}"/>
              </a:ext>
            </a:extLst>
          </p:cNvPr>
          <p:cNvSpPr/>
          <p:nvPr/>
        </p:nvSpPr>
        <p:spPr>
          <a:xfrm>
            <a:off x="9103204" y="782148"/>
            <a:ext cx="1362808" cy="27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Lakes Mid Atlantic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DE23BD-5A63-4631-8EF1-5013226AED21}"/>
              </a:ext>
            </a:extLst>
          </p:cNvPr>
          <p:cNvSpPr/>
          <p:nvPr/>
        </p:nvSpPr>
        <p:spPr>
          <a:xfrm>
            <a:off x="9065103" y="3113833"/>
            <a:ext cx="1362808" cy="27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South East</a:t>
            </a:r>
          </a:p>
        </p:txBody>
      </p:sp>
    </p:spTree>
    <p:extLst>
      <p:ext uri="{BB962C8B-B14F-4D97-AF65-F5344CB8AC3E}">
        <p14:creationId xmlns:p14="http://schemas.microsoft.com/office/powerpoint/2010/main" val="7228747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20990</TotalTime>
  <Words>297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Verdana</vt:lpstr>
      <vt:lpstr>1_Office Theme</vt:lpstr>
      <vt:lpstr>Assessing Compounding Climate-Related Stresses and Development Pathways on the Power Sector in the Central U.S.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407</cp:revision>
  <cp:lastPrinted>2017-04-18T15:49:00Z</cp:lastPrinted>
  <dcterms:created xsi:type="dcterms:W3CDTF">2012-12-03T21:38:29Z</dcterms:created>
  <dcterms:modified xsi:type="dcterms:W3CDTF">2024-03-19T00:05:51Z</dcterms:modified>
</cp:coreProperties>
</file>